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Layouts/slideLayout9.xml" ContentType="application/vnd.openxmlformats-officedocument.presentationml.slideLayout+xml"/>
  <Override PartName="/ppt/theme/theme5.xml" ContentType="application/vnd.openxmlformats-officedocument.them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slideLayouts/slideLayout10.xml" ContentType="application/vnd.openxmlformats-officedocument.presentationml.slideLayout+xml"/>
  <Override PartName="/ppt/theme/theme6.xml" ContentType="application/vnd.openxmlformats-officedocument.theme+xml"/>
  <Override PartName="/ppt/slideLayouts/slideLayout11.xml" ContentType="application/vnd.openxmlformats-officedocument.presentationml.slideLayout+xml"/>
  <Override PartName="/ppt/theme/theme7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8.xml" ContentType="application/vnd.openxmlformats-officedocument.them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autoCompressPictures="0">
  <p:sldMasterIdLst>
    <p:sldMasterId id="2147483648" r:id="rId1"/>
    <p:sldMasterId id="2147483651" r:id="rId2"/>
    <p:sldMasterId id="2147483654" r:id="rId3"/>
    <p:sldMasterId id="2147483658" r:id="rId4"/>
    <p:sldMasterId id="2147483661" r:id="rId5"/>
    <p:sldMasterId id="2147483663" r:id="rId6"/>
    <p:sldMasterId id="2147483665" r:id="rId7"/>
    <p:sldMasterId id="2147483667" r:id="rId8"/>
  </p:sldMasterIdLst>
  <p:notesMasterIdLst>
    <p:notesMasterId r:id="rId16"/>
  </p:notesMasterIdLst>
  <p:handoutMasterIdLst>
    <p:handoutMasterId r:id="rId17"/>
  </p:handoutMasterIdLst>
  <p:sldIdLst>
    <p:sldId id="631" r:id="rId9"/>
    <p:sldId id="627" r:id="rId10"/>
    <p:sldId id="628" r:id="rId11"/>
    <p:sldId id="629" r:id="rId12"/>
    <p:sldId id="632" r:id="rId13"/>
    <p:sldId id="633" r:id="rId14"/>
    <p:sldId id="626" r:id="rId15"/>
  </p:sldIdLst>
  <p:sldSz cx="10077450" cy="6264275"/>
  <p:notesSz cx="6858000" cy="9144000"/>
  <p:custDataLst>
    <p:tags r:id="rId18"/>
  </p:custDataLst>
  <p:defaultTextStyle>
    <a:defPPr>
      <a:defRPr lang="en-US"/>
    </a:defPPr>
    <a:lvl1pPr algn="l" defTabSz="501650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501650" indent="-44450" algn="l" defTabSz="501650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1005205" indent="-90805" algn="l" defTabSz="501650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508125" indent="-136525" algn="l" defTabSz="501650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2009775" indent="-180975" algn="l" defTabSz="501650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61" userDrawn="1">
          <p15:clr>
            <a:srgbClr val="A4A3A4"/>
          </p15:clr>
        </p15:guide>
        <p15:guide id="2" orient="horz" pos="544" userDrawn="1">
          <p15:clr>
            <a:srgbClr val="A4A3A4"/>
          </p15:clr>
        </p15:guide>
        <p15:guide id="4" orient="horz" pos="1928" userDrawn="1">
          <p15:clr>
            <a:srgbClr val="A4A3A4"/>
          </p15:clr>
        </p15:guide>
        <p15:guide id="6" pos="338" userDrawn="1">
          <p15:clr>
            <a:srgbClr val="A4A3A4"/>
          </p15:clr>
        </p15:guide>
        <p15:guide id="10" pos="4149" userDrawn="1">
          <p15:clr>
            <a:srgbClr val="A4A3A4"/>
          </p15:clr>
        </p15:guide>
        <p15:guide id="15" orient="horz" pos="1950" userDrawn="1">
          <p15:clr>
            <a:srgbClr val="A4A3A4"/>
          </p15:clr>
        </p15:guide>
        <p15:guide id="19" pos="3809" userDrawn="1">
          <p15:clr>
            <a:srgbClr val="A4A3A4"/>
          </p15:clr>
        </p15:guide>
        <p15:guide id="20" pos="6145" userDrawn="1">
          <p15:clr>
            <a:srgbClr val="A4A3A4"/>
          </p15:clr>
        </p15:guide>
        <p15:guide id="21" orient="horz" pos="2449" userDrawn="1">
          <p15:clr>
            <a:srgbClr val="A4A3A4"/>
          </p15:clr>
        </p15:guide>
        <p15:guide id="22" pos="3178" userDrawn="1">
          <p15:clr>
            <a:srgbClr val="A4A3A4"/>
          </p15:clr>
        </p15:guide>
        <p15:guide id="23" orient="horz" pos="77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3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王洪彬" initials="王洪彬" lastIdx="1" clrIdx="0">
    <p:extLst>
      <p:ext uri="{19B8F6BF-5375-455C-9EA6-DF929625EA0E}">
        <p15:presenceInfo xmlns:p15="http://schemas.microsoft.com/office/powerpoint/2012/main" userId="S-1-5-21-1292428093-884357618-839522115-1339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4941EF"/>
    <a:srgbClr val="1838A8"/>
    <a:srgbClr val="FF9966"/>
    <a:srgbClr val="FF9900"/>
    <a:srgbClr val="F7F7F7"/>
    <a:srgbClr val="183884"/>
    <a:srgbClr val="183894"/>
    <a:srgbClr val="183864"/>
    <a:srgbClr val="0040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05" autoAdjust="0"/>
    <p:restoredTop sz="95320" autoAdjust="0"/>
  </p:normalViewPr>
  <p:slideViewPr>
    <p:cSldViewPr snapToGrid="0" snapToObjects="1" showGuides="1">
      <p:cViewPr varScale="1">
        <p:scale>
          <a:sx n="82" d="100"/>
          <a:sy n="82" d="100"/>
        </p:scale>
        <p:origin x="1113" y="56"/>
      </p:cViewPr>
      <p:guideLst>
        <p:guide orient="horz" pos="3561"/>
        <p:guide orient="horz" pos="544"/>
        <p:guide orient="horz" pos="1928"/>
        <p:guide pos="338"/>
        <p:guide pos="4149"/>
        <p:guide orient="horz" pos="1950"/>
        <p:guide pos="3809"/>
        <p:guide pos="6145"/>
        <p:guide orient="horz" pos="2449"/>
        <p:guide pos="3178"/>
        <p:guide orient="horz" pos="773"/>
      </p:guideLst>
    </p:cSldViewPr>
  </p:slideViewPr>
  <p:outlineViewPr>
    <p:cViewPr>
      <p:scale>
        <a:sx n="33" d="100"/>
        <a:sy n="33" d="100"/>
      </p:scale>
      <p:origin x="0" y="103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51" d="100"/>
          <a:sy n="51" d="100"/>
        </p:scale>
        <p:origin x="-2692" y="-84"/>
      </p:cViewPr>
      <p:guideLst>
        <p:guide orient="horz" pos="2880"/>
        <p:guide pos="216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tags" Target="tags/tag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66D82F1-208B-4852-B413-C041DEA2AF45}" type="datetime1">
              <a:rPr lang="zh-CN" altLang="en-US"/>
              <a:t>2025/7/26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8B0706DD-1618-4AC8-B6E5-FBDCD5C8BA47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442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A3897A0-BCC4-45B1-A649-056F190B7E18}" type="datetime1">
              <a:rPr lang="en-US" altLang="zh-CN"/>
              <a:t>7/26/2025</a:t>
            </a:fld>
            <a:endParaRPr lang="en-US" altLang="zh-C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71513" y="685800"/>
            <a:ext cx="55149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endParaRPr lang="zh-CN" altLang="zh-CN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es-ES_tradnl" altLang="zh-CN" noProof="0" smtClean="0"/>
              <a:t>Click to edit Master text styles</a:t>
            </a:r>
          </a:p>
          <a:p>
            <a:pPr lvl="1"/>
            <a:r>
              <a:rPr lang="es-ES_tradnl" altLang="zh-CN" noProof="0" smtClean="0"/>
              <a:t>Second level</a:t>
            </a:r>
          </a:p>
          <a:p>
            <a:pPr lvl="2"/>
            <a:r>
              <a:rPr lang="es-ES_tradnl" altLang="zh-CN" noProof="0" smtClean="0"/>
              <a:t>Third level</a:t>
            </a:r>
          </a:p>
          <a:p>
            <a:pPr lvl="3"/>
            <a:r>
              <a:rPr lang="es-ES_tradnl" altLang="zh-CN" noProof="0" smtClean="0"/>
              <a:t>Fourth level</a:t>
            </a:r>
          </a:p>
          <a:p>
            <a:pPr lvl="4"/>
            <a:r>
              <a:rPr lang="es-ES_tradnl" altLang="zh-CN" noProof="0" smtClean="0"/>
              <a:t>Fifth level</a:t>
            </a:r>
            <a:endParaRPr lang="en-US" altLang="zh-CN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8DA704-C521-48C9-A8A5-27729BCD9B48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551938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501650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1pPr>
    <a:lvl2pPr marL="501650" algn="l" defTabSz="501650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1005205" algn="l" defTabSz="501650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508125" algn="l" defTabSz="501650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2009775" algn="l" defTabSz="501650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513965" algn="l" defTabSz="50292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3016885" algn="l" defTabSz="50292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519170" algn="l" defTabSz="50292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4022090" algn="l" defTabSz="50292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8.xml"/><Relationship Id="rId4" Type="http://schemas.microsoft.com/office/2007/relationships/hdphoto" Target="../media/hdphoto1.wdp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3238" y="2111022"/>
            <a:ext cx="9070975" cy="1044575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bg1"/>
                </a:solidFill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pic>
        <p:nvPicPr>
          <p:cNvPr id="29" name="图片 8" descr="GGEC-LOGO-1.png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" y="5772785"/>
            <a:ext cx="1107440" cy="418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4"/>
          <p:cNvSpPr txBox="1"/>
          <p:nvPr userDrawn="1">
            <p:custDataLst>
              <p:tags r:id="rId2"/>
            </p:custDataLst>
          </p:nvPr>
        </p:nvSpPr>
        <p:spPr>
          <a:xfrm>
            <a:off x="930910" y="5876290"/>
            <a:ext cx="3060700" cy="23558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ctr" eaLnBrk="1" hangingPunct="1">
              <a:defRPr/>
            </a:pPr>
            <a:r>
              <a:rPr lang="zh-CN" altLang="en-US" sz="1050" b="1" spc="300" dirty="0" smtClean="0">
                <a:gradFill>
                  <a:gsLst>
                    <a:gs pos="50000">
                      <a:schemeClr val="accent1"/>
                    </a:gs>
                    <a:gs pos="0">
                      <a:schemeClr val="accent1">
                        <a:lumMod val="25000"/>
                        <a:lumOff val="75000"/>
                      </a:schemeClr>
                    </a:gs>
                    <a:gs pos="100000">
                      <a:schemeClr val="accent1">
                        <a:lumMod val="85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塑文化，铸铁军，共创共享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2150" y="333375"/>
            <a:ext cx="8693150" cy="12112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631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>
            <a:spLocks noGrp="1"/>
          </p:cNvSpPr>
          <p:nvPr>
            <p:ph idx="18" hasCustomPrompt="1"/>
          </p:nvPr>
        </p:nvSpPr>
        <p:spPr>
          <a:xfrm>
            <a:off x="540000" y="900000"/>
            <a:ext cx="9000000" cy="3600000"/>
          </a:xfrm>
          <a:prstGeom prst="rect">
            <a:avLst/>
          </a:prstGeom>
        </p:spPr>
        <p:txBody>
          <a:bodyPr vert="horz" lIns="85987" tIns="42994" rIns="85987" bIns="42994"/>
          <a:lstStyle>
            <a:lvl1pPr algn="l">
              <a:buNone/>
              <a:defRPr sz="1100" b="0" i="0">
                <a:solidFill>
                  <a:srgbClr val="005DAB"/>
                </a:solidFill>
                <a:latin typeface="Arial" panose="020B0604020202020204"/>
                <a:cs typeface="Arial" panose="020B0604020202020204"/>
              </a:defRPr>
            </a:lvl1pPr>
            <a:lvl2pPr algn="l">
              <a:buNone/>
              <a:defRPr sz="1100" b="0" i="0">
                <a:solidFill>
                  <a:srgbClr val="005DAB"/>
                </a:solidFill>
                <a:latin typeface="ITC Officina Sans Std Book"/>
                <a:cs typeface="ITC Officina Sans Std Book"/>
              </a:defRPr>
            </a:lvl2pPr>
            <a:lvl3pPr algn="l">
              <a:buNone/>
              <a:defRPr sz="1100" b="0" i="0">
                <a:solidFill>
                  <a:srgbClr val="005DAB"/>
                </a:solidFill>
                <a:latin typeface="ITC Officina Sans Std Book"/>
                <a:cs typeface="ITC Officina Sans Std Book"/>
              </a:defRPr>
            </a:lvl3pPr>
            <a:lvl4pPr algn="l">
              <a:buNone/>
              <a:defRPr sz="1100" b="0" i="0">
                <a:solidFill>
                  <a:srgbClr val="005DAB"/>
                </a:solidFill>
                <a:latin typeface="ITC Officina Sans Std Book"/>
                <a:cs typeface="ITC Officina Sans Std Book"/>
              </a:defRPr>
            </a:lvl4pPr>
            <a:lvl5pPr algn="l">
              <a:buNone/>
              <a:defRPr sz="1100" b="0" i="0">
                <a:solidFill>
                  <a:srgbClr val="005DAB"/>
                </a:solidFill>
                <a:latin typeface="ITC Officina Sans Std Book"/>
                <a:cs typeface="ITC Officina Sans Std Book"/>
              </a:defRPr>
            </a:lvl5pPr>
          </a:lstStyle>
          <a:p>
            <a:pPr lvl="0"/>
            <a:endParaRPr lang="es-ES_tradnl" dirty="0" smtClean="0"/>
          </a:p>
          <a:p>
            <a:pPr lvl="0"/>
            <a:r>
              <a:rPr lang="es-ES_tradnl" dirty="0" err="1" smtClean="0"/>
              <a:t>Click</a:t>
            </a:r>
            <a:r>
              <a:rPr lang="es-ES_tradnl" dirty="0" smtClean="0"/>
              <a:t> </a:t>
            </a:r>
            <a:r>
              <a:rPr lang="es-ES_tradnl" dirty="0" err="1" smtClean="0"/>
              <a:t>to</a:t>
            </a:r>
            <a:r>
              <a:rPr lang="es-ES_tradnl" dirty="0" smtClean="0"/>
              <a:t> </a:t>
            </a:r>
            <a:r>
              <a:rPr lang="es-ES_tradnl" dirty="0" err="1" smtClean="0"/>
              <a:t>edit</a:t>
            </a:r>
            <a:r>
              <a:rPr lang="es-ES_tradnl" dirty="0" smtClean="0"/>
              <a:t> Master </a:t>
            </a:r>
            <a:r>
              <a:rPr lang="es-ES_tradnl" dirty="0" err="1" smtClean="0"/>
              <a:t>text</a:t>
            </a:r>
            <a:r>
              <a:rPr lang="es-ES_tradnl" dirty="0" smtClean="0"/>
              <a:t> </a:t>
            </a:r>
            <a:r>
              <a:rPr lang="es-ES_tradnl" dirty="0" err="1" smtClean="0"/>
              <a:t>styles</a:t>
            </a:r>
            <a:endParaRPr lang="es-ES_tradnl" dirty="0" smtClean="0"/>
          </a:p>
        </p:txBody>
      </p:sp>
      <p:sp>
        <p:nvSpPr>
          <p:cNvPr id="13" name="Content Placeholder 2"/>
          <p:cNvSpPr>
            <a:spLocks noGrp="1"/>
          </p:cNvSpPr>
          <p:nvPr>
            <p:ph idx="19"/>
          </p:nvPr>
        </p:nvSpPr>
        <p:spPr>
          <a:xfrm>
            <a:off x="540000" y="4680000"/>
            <a:ext cx="4391574" cy="360000"/>
          </a:xfrm>
          <a:prstGeom prst="rect">
            <a:avLst/>
          </a:prstGeom>
        </p:spPr>
        <p:txBody>
          <a:bodyPr vert="horz" lIns="85987" tIns="42994" rIns="85987" bIns="42994"/>
          <a:lstStyle>
            <a:lvl1pPr marL="0" indent="0" algn="l">
              <a:buNone/>
              <a:defRPr sz="1000" b="0" i="0">
                <a:solidFill>
                  <a:srgbClr val="005DAB"/>
                </a:solidFill>
                <a:latin typeface="Arial" panose="020B0604020202020204"/>
                <a:cs typeface="Arial" panose="020B0604020202020204"/>
              </a:defRPr>
            </a:lvl1pPr>
            <a:lvl2pPr algn="l">
              <a:buNone/>
              <a:defRPr sz="1100" b="0" i="0">
                <a:solidFill>
                  <a:srgbClr val="005DAB"/>
                </a:solidFill>
                <a:latin typeface="ITC Officina Sans Std Book"/>
                <a:cs typeface="ITC Officina Sans Std Book"/>
              </a:defRPr>
            </a:lvl2pPr>
            <a:lvl3pPr algn="l">
              <a:buNone/>
              <a:defRPr sz="1100" b="0" i="0">
                <a:solidFill>
                  <a:srgbClr val="005DAB"/>
                </a:solidFill>
                <a:latin typeface="ITC Officina Sans Std Book"/>
                <a:cs typeface="ITC Officina Sans Std Book"/>
              </a:defRPr>
            </a:lvl3pPr>
            <a:lvl4pPr algn="l">
              <a:buNone/>
              <a:defRPr sz="1100" b="0" i="0">
                <a:solidFill>
                  <a:srgbClr val="005DAB"/>
                </a:solidFill>
                <a:latin typeface="ITC Officina Sans Std Book"/>
                <a:cs typeface="ITC Officina Sans Std Book"/>
              </a:defRPr>
            </a:lvl4pPr>
            <a:lvl5pPr algn="l">
              <a:buNone/>
              <a:defRPr sz="1100" b="0" i="0">
                <a:solidFill>
                  <a:srgbClr val="005DAB"/>
                </a:solidFill>
                <a:latin typeface="ITC Officina Sans Std Book"/>
                <a:cs typeface="ITC Officina Sans Std Book"/>
              </a:defRPr>
            </a:lvl5pPr>
          </a:lstStyle>
          <a:p>
            <a:pPr lvl="0"/>
            <a:r>
              <a:rPr lang="es-ES_tradnl" dirty="0" err="1" smtClean="0"/>
              <a:t>Click</a:t>
            </a:r>
            <a:r>
              <a:rPr lang="es-ES_tradnl" dirty="0" smtClean="0"/>
              <a:t> </a:t>
            </a:r>
            <a:r>
              <a:rPr lang="es-ES_tradnl" dirty="0" err="1" smtClean="0"/>
              <a:t>to</a:t>
            </a:r>
            <a:r>
              <a:rPr lang="es-ES_tradnl" dirty="0" smtClean="0"/>
              <a:t> </a:t>
            </a:r>
            <a:r>
              <a:rPr lang="es-ES_tradnl" dirty="0" err="1" smtClean="0"/>
              <a:t>edit</a:t>
            </a:r>
            <a:r>
              <a:rPr lang="es-ES_tradnl" dirty="0" smtClean="0"/>
              <a:t> Master </a:t>
            </a:r>
            <a:r>
              <a:rPr lang="es-ES_tradnl" dirty="0" err="1" smtClean="0"/>
              <a:t>text</a:t>
            </a:r>
            <a:r>
              <a:rPr lang="es-ES_tradnl" dirty="0" smtClean="0"/>
              <a:t> </a:t>
            </a:r>
            <a:r>
              <a:rPr lang="es-ES_tradnl" dirty="0" err="1" smtClean="0"/>
              <a:t>styles</a:t>
            </a:r>
            <a:endParaRPr lang="es-ES_tradnl" dirty="0" smtClean="0"/>
          </a:p>
        </p:txBody>
      </p:sp>
      <p:sp>
        <p:nvSpPr>
          <p:cNvPr id="9" name="Content Placeholder 2"/>
          <p:cNvSpPr>
            <a:spLocks noGrp="1"/>
          </p:cNvSpPr>
          <p:nvPr>
            <p:ph idx="20"/>
          </p:nvPr>
        </p:nvSpPr>
        <p:spPr>
          <a:xfrm>
            <a:off x="5148426" y="4680000"/>
            <a:ext cx="4391574" cy="360000"/>
          </a:xfrm>
          <a:prstGeom prst="rect">
            <a:avLst/>
          </a:prstGeom>
        </p:spPr>
        <p:txBody>
          <a:bodyPr vert="horz" lIns="85987" tIns="42994" rIns="85987" bIns="42994"/>
          <a:lstStyle>
            <a:lvl1pPr marL="0" indent="0" algn="l">
              <a:buNone/>
              <a:defRPr sz="1000" b="0" i="0">
                <a:solidFill>
                  <a:srgbClr val="005DAB"/>
                </a:solidFill>
                <a:latin typeface="Arial" panose="020B0604020202020204"/>
                <a:cs typeface="Arial" panose="020B0604020202020204"/>
              </a:defRPr>
            </a:lvl1pPr>
            <a:lvl2pPr algn="l">
              <a:buNone/>
              <a:defRPr sz="1100" b="0" i="0">
                <a:solidFill>
                  <a:srgbClr val="005DAB"/>
                </a:solidFill>
                <a:latin typeface="ITC Officina Sans Std Book"/>
                <a:cs typeface="ITC Officina Sans Std Book"/>
              </a:defRPr>
            </a:lvl2pPr>
            <a:lvl3pPr algn="l">
              <a:buNone/>
              <a:defRPr sz="1100" b="0" i="0">
                <a:solidFill>
                  <a:srgbClr val="005DAB"/>
                </a:solidFill>
                <a:latin typeface="ITC Officina Sans Std Book"/>
                <a:cs typeface="ITC Officina Sans Std Book"/>
              </a:defRPr>
            </a:lvl3pPr>
            <a:lvl4pPr algn="l">
              <a:buNone/>
              <a:defRPr sz="1100" b="0" i="0">
                <a:solidFill>
                  <a:srgbClr val="005DAB"/>
                </a:solidFill>
                <a:latin typeface="ITC Officina Sans Std Book"/>
                <a:cs typeface="ITC Officina Sans Std Book"/>
              </a:defRPr>
            </a:lvl4pPr>
            <a:lvl5pPr algn="l">
              <a:buNone/>
              <a:defRPr sz="1100" b="0" i="0">
                <a:solidFill>
                  <a:srgbClr val="005DAB"/>
                </a:solidFill>
                <a:latin typeface="ITC Officina Sans Std Book"/>
                <a:cs typeface="ITC Officina Sans Std Book"/>
              </a:defRPr>
            </a:lvl5pPr>
          </a:lstStyle>
          <a:p>
            <a:pPr lvl="0"/>
            <a:r>
              <a:rPr lang="es-ES_tradnl" dirty="0" err="1" smtClean="0"/>
              <a:t>Click</a:t>
            </a:r>
            <a:r>
              <a:rPr lang="es-ES_tradnl" dirty="0" smtClean="0"/>
              <a:t> </a:t>
            </a:r>
            <a:r>
              <a:rPr lang="es-ES_tradnl" dirty="0" err="1" smtClean="0"/>
              <a:t>to</a:t>
            </a:r>
            <a:r>
              <a:rPr lang="es-ES_tradnl" dirty="0" smtClean="0"/>
              <a:t> </a:t>
            </a:r>
            <a:r>
              <a:rPr lang="es-ES_tradnl" dirty="0" err="1" smtClean="0"/>
              <a:t>edit</a:t>
            </a:r>
            <a:r>
              <a:rPr lang="es-ES_tradnl" dirty="0" smtClean="0"/>
              <a:t> Master </a:t>
            </a:r>
            <a:r>
              <a:rPr lang="es-ES_tradnl" dirty="0" err="1" smtClean="0"/>
              <a:t>text</a:t>
            </a:r>
            <a:r>
              <a:rPr lang="es-ES_tradnl" dirty="0" smtClean="0"/>
              <a:t> </a:t>
            </a:r>
            <a:r>
              <a:rPr lang="es-ES_tradnl" dirty="0" err="1" smtClean="0"/>
              <a:t>styles</a:t>
            </a:r>
            <a:endParaRPr lang="es-ES_tradnl" dirty="0" smtClean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3238" y="2111022"/>
            <a:ext cx="9070975" cy="1044575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bg1"/>
                </a:solidFill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429066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3238" y="2111022"/>
            <a:ext cx="9070975" cy="1044575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bg1"/>
                </a:solidFill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pic>
        <p:nvPicPr>
          <p:cNvPr id="3" name="图片 8" descr="GGEC-LOGO-1.png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" y="5772785"/>
            <a:ext cx="1107440" cy="418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4"/>
          <p:cNvSpPr txBox="1"/>
          <p:nvPr userDrawn="1">
            <p:custDataLst>
              <p:tags r:id="rId2"/>
            </p:custDataLst>
          </p:nvPr>
        </p:nvSpPr>
        <p:spPr>
          <a:xfrm>
            <a:off x="930910" y="5876290"/>
            <a:ext cx="3060700" cy="23558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ctr" eaLnBrk="1" hangingPunct="1">
              <a:defRPr/>
            </a:pPr>
            <a:r>
              <a:rPr lang="zh-CN" altLang="en-US" sz="1050" b="1" spc="300" dirty="0" smtClean="0">
                <a:gradFill>
                  <a:gsLst>
                    <a:gs pos="50000">
                      <a:schemeClr val="accent1"/>
                    </a:gs>
                    <a:gs pos="0">
                      <a:schemeClr val="accent1">
                        <a:lumMod val="25000"/>
                        <a:lumOff val="75000"/>
                      </a:schemeClr>
                    </a:gs>
                    <a:gs pos="100000">
                      <a:schemeClr val="accent1">
                        <a:lumMod val="85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塑文化，铸铁军，共创共享</a:t>
            </a:r>
          </a:p>
        </p:txBody>
      </p:sp>
    </p:spTree>
    <p:extLst>
      <p:ext uri="{BB962C8B-B14F-4D97-AF65-F5344CB8AC3E}">
        <p14:creationId xmlns:p14="http://schemas.microsoft.com/office/powerpoint/2010/main" val="30602144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92150" y="5805488"/>
            <a:ext cx="2268538" cy="33337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C588F912-463B-41C2-9E04-748867C21380}" type="datetimeFigureOut">
              <a:rPr lang="zh-CN" altLang="en-US"/>
              <a:t>2025/7/26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338513" y="5805488"/>
            <a:ext cx="3400425" cy="33337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7116763" y="5805488"/>
            <a:ext cx="2268537" cy="33337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E2CDF43B-F893-4695-A14E-648FEA301027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1023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1423448" y="5859637"/>
            <a:ext cx="8559538" cy="0"/>
          </a:xfrm>
          <a:prstGeom prst="line">
            <a:avLst/>
          </a:prstGeom>
          <a:ln>
            <a:solidFill>
              <a:srgbClr val="00409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9394405" y="5887360"/>
            <a:ext cx="622286" cy="292388"/>
          </a:xfrm>
          <a:prstGeom prst="rect">
            <a:avLst/>
          </a:prstGeom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5pPr>
            <a:lvl6pPr marL="2514600" indent="-228600" defTabSz="50165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6pPr>
            <a:lvl7pPr marL="2971800" indent="-228600" defTabSz="50165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7pPr>
            <a:lvl8pPr marL="3429000" indent="-228600" defTabSz="50165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8pPr>
            <a:lvl9pPr marL="3886200" indent="-228600" defTabSz="50165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defRPr/>
            </a:pPr>
            <a:fld id="{8E4701D1-A1A8-45AA-A7F6-9D5E5CC4DF82}" type="slidenum">
              <a:rPr lang="zh-CN" altLang="en-US" sz="1300" smtClean="0">
                <a:solidFill>
                  <a:srgbClr val="004098"/>
                </a:solidFill>
              </a:rPr>
              <a:t>‹#›</a:t>
            </a:fld>
            <a:r>
              <a:rPr lang="en-US" altLang="zh-CN" sz="1300" dirty="0">
                <a:solidFill>
                  <a:srgbClr val="004098"/>
                </a:solidFill>
              </a:rPr>
              <a:t>/13</a:t>
            </a:r>
            <a:endParaRPr lang="zh-CN" altLang="en-US" sz="1300" dirty="0">
              <a:solidFill>
                <a:srgbClr val="00409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994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92150" y="5805488"/>
            <a:ext cx="2268538" cy="33337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C588F912-463B-41C2-9E04-748867C21380}" type="datetimeFigureOut">
              <a:rPr lang="zh-CN" altLang="en-US"/>
              <a:t>2025/7/26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338513" y="5805488"/>
            <a:ext cx="3400425" cy="33337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7116763" y="5805488"/>
            <a:ext cx="2268537" cy="33337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E2CDF43B-F893-4695-A14E-648FEA301027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3423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640177" y="5417390"/>
            <a:ext cx="36976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!</a:t>
            </a:r>
          </a:p>
        </p:txBody>
      </p:sp>
    </p:spTree>
    <p:extLst>
      <p:ext uri="{BB962C8B-B14F-4D97-AF65-F5344CB8AC3E}">
        <p14:creationId xmlns:p14="http://schemas.microsoft.com/office/powerpoint/2010/main" val="3185686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1423448" y="5859637"/>
            <a:ext cx="8559538" cy="0"/>
          </a:xfrm>
          <a:prstGeom prst="line">
            <a:avLst/>
          </a:prstGeom>
          <a:ln>
            <a:solidFill>
              <a:srgbClr val="00409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9659414" y="6039125"/>
            <a:ext cx="380365" cy="213995"/>
          </a:xfrm>
          <a:prstGeom prst="rect">
            <a:avLst/>
          </a:prstGeom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5pPr>
            <a:lvl6pPr marL="2514600" indent="-228600" defTabSz="50165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6pPr>
            <a:lvl7pPr marL="2971800" indent="-228600" defTabSz="50165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7pPr>
            <a:lvl8pPr marL="3429000" indent="-228600" defTabSz="50165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8pPr>
            <a:lvl9pPr marL="3886200" indent="-228600" defTabSz="50165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defRPr/>
            </a:pPr>
            <a:fld id="{8E4701D1-A1A8-45AA-A7F6-9D5E5CC4DF82}" type="slidenum">
              <a:rPr lang="zh-CN" altLang="en-US" sz="800" smtClean="0">
                <a:solidFill>
                  <a:srgbClr val="004098"/>
                </a:solidFill>
              </a:rPr>
              <a:t>‹#›</a:t>
            </a:fld>
            <a:r>
              <a:rPr lang="en-US" altLang="zh-CN" sz="800" dirty="0">
                <a:solidFill>
                  <a:srgbClr val="004098"/>
                </a:solidFill>
              </a:rPr>
              <a:t>/73</a:t>
            </a:r>
          </a:p>
        </p:txBody>
      </p:sp>
    </p:spTree>
    <p:extLst>
      <p:ext uri="{BB962C8B-B14F-4D97-AF65-F5344CB8AC3E}">
        <p14:creationId xmlns:p14="http://schemas.microsoft.com/office/powerpoint/2010/main" val="32841179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/>
          <p:nvPr/>
        </p:nvSpPr>
        <p:spPr>
          <a:xfrm>
            <a:off x="1" y="886618"/>
            <a:ext cx="10077450" cy="451653"/>
          </a:xfrm>
          <a:custGeom>
            <a:avLst/>
            <a:gdLst>
              <a:gd name="connsiteX0" fmla="*/ 9206151 w 12192000"/>
              <a:gd name="connsiteY0" fmla="*/ 364 h 494460"/>
              <a:gd name="connsiteX1" fmla="*/ 12192000 w 12192000"/>
              <a:gd name="connsiteY1" fmla="*/ 235393 h 494460"/>
              <a:gd name="connsiteX2" fmla="*/ 12192000 w 12192000"/>
              <a:gd name="connsiteY2" fmla="*/ 367908 h 494460"/>
              <a:gd name="connsiteX3" fmla="*/ 0 w 12192000"/>
              <a:gd name="connsiteY3" fmla="*/ 367908 h 494460"/>
              <a:gd name="connsiteX4" fmla="*/ 0 w 12192000"/>
              <a:gd name="connsiteY4" fmla="*/ 235393 h 494460"/>
              <a:gd name="connsiteX5" fmla="*/ 9206151 w 12192000"/>
              <a:gd name="connsiteY5" fmla="*/ 364 h 494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494460">
                <a:moveTo>
                  <a:pt x="9206151" y="364"/>
                </a:moveTo>
                <a:cubicBezTo>
                  <a:pt x="10181908" y="-5272"/>
                  <a:pt x="11168380" y="53783"/>
                  <a:pt x="12192000" y="235393"/>
                </a:cubicBezTo>
                <a:lnTo>
                  <a:pt x="12192000" y="367908"/>
                </a:lnTo>
                <a:cubicBezTo>
                  <a:pt x="8097520" y="-358532"/>
                  <a:pt x="4597400" y="875908"/>
                  <a:pt x="0" y="367908"/>
                </a:cubicBezTo>
                <a:lnTo>
                  <a:pt x="0" y="235393"/>
                </a:lnTo>
                <a:cubicBezTo>
                  <a:pt x="3448050" y="616393"/>
                  <a:pt x="6278880" y="17271"/>
                  <a:pt x="9206151" y="364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655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7196290" y="-19384"/>
            <a:ext cx="2881160" cy="1084772"/>
          </a:xfrm>
          <a:custGeom>
            <a:avLst/>
            <a:gdLst>
              <a:gd name="connsiteX0" fmla="*/ 0 w 3485714"/>
              <a:gd name="connsiteY0" fmla="*/ 0 h 1187586"/>
              <a:gd name="connsiteX1" fmla="*/ 3485714 w 3485714"/>
              <a:gd name="connsiteY1" fmla="*/ 0 h 1187586"/>
              <a:gd name="connsiteX2" fmla="*/ 3485714 w 3485714"/>
              <a:gd name="connsiteY2" fmla="*/ 1187586 h 1187586"/>
              <a:gd name="connsiteX3" fmla="*/ 499865 w 3485714"/>
              <a:gd name="connsiteY3" fmla="*/ 952557 h 1187586"/>
              <a:gd name="connsiteX4" fmla="*/ 0 w 3485714"/>
              <a:gd name="connsiteY4" fmla="*/ 963134 h 1187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5714" h="1187586">
                <a:moveTo>
                  <a:pt x="0" y="0"/>
                </a:moveTo>
                <a:lnTo>
                  <a:pt x="3485714" y="0"/>
                </a:lnTo>
                <a:lnTo>
                  <a:pt x="3485714" y="1187586"/>
                </a:lnTo>
                <a:cubicBezTo>
                  <a:pt x="2462094" y="1005976"/>
                  <a:pt x="1475622" y="946921"/>
                  <a:pt x="499865" y="952557"/>
                </a:cubicBezTo>
                <a:lnTo>
                  <a:pt x="0" y="963134"/>
                </a:lnTo>
                <a:close/>
              </a:path>
            </a:pathLst>
          </a:custGeom>
        </p:spPr>
      </p:pic>
      <p:sp>
        <p:nvSpPr>
          <p:cNvPr id="16" name="Rectangle 126"/>
          <p:cNvSpPr/>
          <p:nvPr/>
        </p:nvSpPr>
        <p:spPr>
          <a:xfrm>
            <a:off x="0" y="-14401"/>
            <a:ext cx="10246442" cy="1203082"/>
          </a:xfrm>
          <a:custGeom>
            <a:avLst/>
            <a:gdLst>
              <a:gd name="connsiteX0" fmla="*/ 0 w 12192000"/>
              <a:gd name="connsiteY0" fmla="*/ 0 h 1190558"/>
              <a:gd name="connsiteX1" fmla="*/ 12192000 w 12192000"/>
              <a:gd name="connsiteY1" fmla="*/ 0 h 1190558"/>
              <a:gd name="connsiteX2" fmla="*/ 12192000 w 12192000"/>
              <a:gd name="connsiteY2" fmla="*/ 1190558 h 1190558"/>
              <a:gd name="connsiteX3" fmla="*/ 0 w 12192000"/>
              <a:gd name="connsiteY3" fmla="*/ 1190558 h 1190558"/>
              <a:gd name="connsiteX4" fmla="*/ 0 w 12192000"/>
              <a:gd name="connsiteY4" fmla="*/ 0 h 1190558"/>
              <a:gd name="connsiteX0-1" fmla="*/ 0 w 12192000"/>
              <a:gd name="connsiteY0-2" fmla="*/ 0 h 1190558"/>
              <a:gd name="connsiteX1-3" fmla="*/ 12192000 w 12192000"/>
              <a:gd name="connsiteY1-4" fmla="*/ 0 h 1190558"/>
              <a:gd name="connsiteX2-5" fmla="*/ 12192000 w 12192000"/>
              <a:gd name="connsiteY2-6" fmla="*/ 1190558 h 1190558"/>
              <a:gd name="connsiteX3-7" fmla="*/ 0 w 12192000"/>
              <a:gd name="connsiteY3-8" fmla="*/ 1190558 h 1190558"/>
              <a:gd name="connsiteX4-9" fmla="*/ 0 w 12192000"/>
              <a:gd name="connsiteY4-10" fmla="*/ 0 h 1190558"/>
              <a:gd name="connsiteX0-11" fmla="*/ 0 w 12192000"/>
              <a:gd name="connsiteY0-12" fmla="*/ 0 h 1249327"/>
              <a:gd name="connsiteX1-13" fmla="*/ 12192000 w 12192000"/>
              <a:gd name="connsiteY1-14" fmla="*/ 0 h 1249327"/>
              <a:gd name="connsiteX2-15" fmla="*/ 12192000 w 12192000"/>
              <a:gd name="connsiteY2-16" fmla="*/ 1190558 h 1249327"/>
              <a:gd name="connsiteX3-17" fmla="*/ 0 w 12192000"/>
              <a:gd name="connsiteY3-18" fmla="*/ 1190558 h 1249327"/>
              <a:gd name="connsiteX4-19" fmla="*/ 0 w 12192000"/>
              <a:gd name="connsiteY4-20" fmla="*/ 0 h 1249327"/>
              <a:gd name="connsiteX0-21" fmla="*/ 0 w 12192000"/>
              <a:gd name="connsiteY0-22" fmla="*/ 0 h 1481873"/>
              <a:gd name="connsiteX1-23" fmla="*/ 12192000 w 12192000"/>
              <a:gd name="connsiteY1-24" fmla="*/ 0 h 1481873"/>
              <a:gd name="connsiteX2-25" fmla="*/ 12192000 w 12192000"/>
              <a:gd name="connsiteY2-26" fmla="*/ 1190558 h 1481873"/>
              <a:gd name="connsiteX3-27" fmla="*/ 0 w 12192000"/>
              <a:gd name="connsiteY3-28" fmla="*/ 1190558 h 1481873"/>
              <a:gd name="connsiteX4-29" fmla="*/ 0 w 12192000"/>
              <a:gd name="connsiteY4-30" fmla="*/ 0 h 1481873"/>
              <a:gd name="connsiteX0-31" fmla="*/ 0 w 12192000"/>
              <a:gd name="connsiteY0-32" fmla="*/ 0 h 1190558"/>
              <a:gd name="connsiteX1-33" fmla="*/ 12192000 w 12192000"/>
              <a:gd name="connsiteY1-34" fmla="*/ 0 h 1190558"/>
              <a:gd name="connsiteX2-35" fmla="*/ 12192000 w 12192000"/>
              <a:gd name="connsiteY2-36" fmla="*/ 1190558 h 1190558"/>
              <a:gd name="connsiteX3-37" fmla="*/ 0 w 12192000"/>
              <a:gd name="connsiteY3-38" fmla="*/ 1190558 h 1190558"/>
              <a:gd name="connsiteX4-39" fmla="*/ 0 w 12192000"/>
              <a:gd name="connsiteY4-40" fmla="*/ 0 h 1190558"/>
              <a:gd name="connsiteX0-41" fmla="*/ 0 w 12192000"/>
              <a:gd name="connsiteY0-42" fmla="*/ 0 h 1381661"/>
              <a:gd name="connsiteX1-43" fmla="*/ 12192000 w 12192000"/>
              <a:gd name="connsiteY1-44" fmla="*/ 0 h 1381661"/>
              <a:gd name="connsiteX2-45" fmla="*/ 12192000 w 12192000"/>
              <a:gd name="connsiteY2-46" fmla="*/ 1190558 h 1381661"/>
              <a:gd name="connsiteX3-47" fmla="*/ 0 w 12192000"/>
              <a:gd name="connsiteY3-48" fmla="*/ 1190558 h 1381661"/>
              <a:gd name="connsiteX4-49" fmla="*/ 0 w 12192000"/>
              <a:gd name="connsiteY4-50" fmla="*/ 0 h 1381661"/>
              <a:gd name="connsiteX0-51" fmla="*/ 0 w 12192000"/>
              <a:gd name="connsiteY0-52" fmla="*/ 0 h 1317110"/>
              <a:gd name="connsiteX1-53" fmla="*/ 12192000 w 12192000"/>
              <a:gd name="connsiteY1-54" fmla="*/ 0 h 1317110"/>
              <a:gd name="connsiteX2-55" fmla="*/ 12192000 w 12192000"/>
              <a:gd name="connsiteY2-56" fmla="*/ 1190558 h 1317110"/>
              <a:gd name="connsiteX3-57" fmla="*/ 0 w 12192000"/>
              <a:gd name="connsiteY3-58" fmla="*/ 1190558 h 1317110"/>
              <a:gd name="connsiteX4-59" fmla="*/ 0 w 12192000"/>
              <a:gd name="connsiteY4-60" fmla="*/ 0 h 131711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2192000" h="1317110">
                <a:moveTo>
                  <a:pt x="0" y="0"/>
                </a:moveTo>
                <a:lnTo>
                  <a:pt x="12192000" y="0"/>
                </a:lnTo>
                <a:lnTo>
                  <a:pt x="12192000" y="1190558"/>
                </a:lnTo>
                <a:cubicBezTo>
                  <a:pt x="8097520" y="464118"/>
                  <a:pt x="4597400" y="1698558"/>
                  <a:pt x="0" y="1190558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0662B2"/>
              </a:gs>
              <a:gs pos="100000">
                <a:srgbClr val="0662B2">
                  <a:alpha val="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55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29" y="244047"/>
            <a:ext cx="1425800" cy="551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65401"/>
      </p:ext>
    </p:extLst>
  </p:cSld>
  <p:clrMapOvr>
    <a:masterClrMapping/>
  </p:clrMapOvr>
  <p:transition spd="slow" advTm="3000">
    <p:comb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3238" y="2111022"/>
            <a:ext cx="9070975" cy="1044575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bg1"/>
                </a:solidFill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42081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FDE934FF-F4E1-47C5-9CA5-30A81DDE2BE4}" type="datetimeFigureOut">
              <a:rPr lang="en-US" smtClean="0"/>
              <a:t>7/26/2025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B3561BA9-CDCF-4958-B8AB-66F3BF063E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886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ags" Target="../tags/tag3.xml"/><Relationship Id="rId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.png"/><Relationship Id="rId5" Type="http://schemas.openxmlformats.org/officeDocument/2006/relationships/tags" Target="../tags/tag7.xml"/><Relationship Id="rId4" Type="http://schemas.openxmlformats.org/officeDocument/2006/relationships/tags" Target="../tags/tag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.png"/><Relationship Id="rId5" Type="http://schemas.openxmlformats.org/officeDocument/2006/relationships/tags" Target="../tags/tag9.xml"/><Relationship Id="rId4" Type="http://schemas.openxmlformats.org/officeDocument/2006/relationships/tags" Target="../tags/tag8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.png"/><Relationship Id="rId4" Type="http://schemas.openxmlformats.org/officeDocument/2006/relationships/tags" Target="../tags/tag1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0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tags" Target="../tags/tag17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ags" Target="../tags/tag16.xml"/><Relationship Id="rId5" Type="http://schemas.openxmlformats.org/officeDocument/2006/relationships/theme" Target="../theme/theme8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-3175"/>
            <a:ext cx="10077450" cy="6269038"/>
          </a:xfrm>
          <a:prstGeom prst="rect">
            <a:avLst/>
          </a:prstGeom>
          <a:noFill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0557" tIns="50278" rIns="100557" bIns="50278" anchor="ctr"/>
          <a:lstStyle/>
          <a:p>
            <a:pPr algn="ctr" defTabSz="544830" eaLnBrk="1" hangingPunct="1">
              <a:defRPr/>
            </a:pPr>
            <a:endParaRPr lang="zh-CN" altLang="zh-CN">
              <a:solidFill>
                <a:srgbClr val="FFFFFF"/>
              </a:solidFill>
              <a:ea typeface="MS PGothic" panose="020B0600070205080204" pitchFamily="34" charset="-128"/>
            </a:endParaRPr>
          </a:p>
        </p:txBody>
      </p:sp>
      <p:sp>
        <p:nvSpPr>
          <p:cNvPr id="20" name="TextBox 4"/>
          <p:cNvSpPr txBox="1"/>
          <p:nvPr userDrawn="1">
            <p:custDataLst>
              <p:tags r:id="rId4"/>
            </p:custDataLst>
          </p:nvPr>
        </p:nvSpPr>
        <p:spPr>
          <a:xfrm>
            <a:off x="930910" y="5876290"/>
            <a:ext cx="3060700" cy="23558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ctr" eaLnBrk="1" hangingPunct="1">
              <a:defRPr/>
            </a:pPr>
            <a:r>
              <a:rPr lang="zh-CN" altLang="en-US" sz="1050" b="1" spc="300" dirty="0" smtClean="0">
                <a:gradFill>
                  <a:gsLst>
                    <a:gs pos="50000">
                      <a:schemeClr val="accent1"/>
                    </a:gs>
                    <a:gs pos="0">
                      <a:schemeClr val="accent1">
                        <a:lumMod val="25000"/>
                        <a:lumOff val="75000"/>
                      </a:schemeClr>
                    </a:gs>
                    <a:gs pos="100000">
                      <a:schemeClr val="accent1">
                        <a:lumMod val="85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塑文化，铸铁军，共创共享</a:t>
            </a:r>
          </a:p>
        </p:txBody>
      </p:sp>
      <p:pic>
        <p:nvPicPr>
          <p:cNvPr id="2" name="图片 8" descr="GGEC-LOGO-1.png"/>
          <p:cNvPicPr>
            <a:picLocks noChangeAspect="1" noChangeArrowheads="1"/>
          </p:cNvPicPr>
          <p:nvPr userDrawn="1">
            <p:custDataLst>
              <p:tags r:id="rId5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" y="5772785"/>
            <a:ext cx="1107440" cy="418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</p:sldLayoutIdLst>
  <p:timing>
    <p:tnLst>
      <p:par>
        <p:cTn id="1" dur="indefinite" restart="never" nodeType="tmRoot"/>
      </p:par>
    </p:tnLst>
  </p:timing>
  <p:txStyles>
    <p:titleStyle>
      <a:lvl1pPr algn="ctr" defTabSz="501650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MS PGothic" panose="020B0600070205080204" pitchFamily="34" charset="-128"/>
          <a:cs typeface="+mj-cs"/>
        </a:defRPr>
      </a:lvl1pPr>
      <a:lvl2pPr algn="ctr" defTabSz="501650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2pPr>
      <a:lvl3pPr algn="ctr" defTabSz="501650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3pPr>
      <a:lvl4pPr algn="ctr" defTabSz="501650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4pPr>
      <a:lvl5pPr algn="ctr" defTabSz="501650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5pPr>
      <a:lvl6pPr marL="457200" algn="ctr" defTabSz="501650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6pPr>
      <a:lvl7pPr marL="914400" algn="ctr" defTabSz="501650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7pPr>
      <a:lvl8pPr marL="1371600" algn="ctr" defTabSz="501650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8pPr>
      <a:lvl9pPr marL="1828800" algn="ctr" defTabSz="501650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9pPr>
    </p:titleStyle>
    <p:bodyStyle>
      <a:lvl1pPr marL="376555" indent="-376555" algn="l" defTabSz="5016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815975" indent="-313055" algn="l" defTabSz="5016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256030" indent="-250825" algn="l" defTabSz="5016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758950" indent="-250825" algn="l" defTabSz="5016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262505" indent="-250825" algn="l" defTabSz="5016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765425" indent="-251460" algn="l" defTabSz="502920" rtl="0" eaLnBrk="1" latinLnBrk="0" hangingPunct="1">
        <a:spcBef>
          <a:spcPct val="20000"/>
        </a:spcBef>
        <a:buFont typeface="Arial" panose="020B0604020202020204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68345" indent="-251460" algn="l" defTabSz="502920" rtl="0" eaLnBrk="1" latinLnBrk="0" hangingPunct="1">
        <a:spcBef>
          <a:spcPct val="20000"/>
        </a:spcBef>
        <a:buFont typeface="Arial" panose="020B0604020202020204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0630" indent="-251460" algn="l" defTabSz="502920" rtl="0" eaLnBrk="1" latinLnBrk="0" hangingPunct="1">
        <a:spcBef>
          <a:spcPct val="20000"/>
        </a:spcBef>
        <a:buFont typeface="Arial" panose="020B0604020202020204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73550" indent="-251460" algn="l" defTabSz="502920" rtl="0" eaLnBrk="1" latinLnBrk="0" hangingPunct="1">
        <a:spcBef>
          <a:spcPct val="20000"/>
        </a:spcBef>
        <a:buFont typeface="Arial" panose="020B0604020202020204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08125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045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16885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19170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22090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8" descr="GGEC-LOGO-1.png"/>
          <p:cNvPicPr>
            <a:picLocks noChangeAspect="1" noChangeArrowheads="1"/>
          </p:cNvPicPr>
          <p:nvPr userDrawn="1">
            <p:custDataLst>
              <p:tags r:id="rId4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05" y="5728970"/>
            <a:ext cx="1107440" cy="418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4"/>
          <p:cNvSpPr txBox="1"/>
          <p:nvPr userDrawn="1">
            <p:custDataLst>
              <p:tags r:id="rId5"/>
            </p:custDataLst>
          </p:nvPr>
        </p:nvSpPr>
        <p:spPr>
          <a:xfrm>
            <a:off x="1009650" y="5876290"/>
            <a:ext cx="3060700" cy="23558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ctr" eaLnBrk="1" hangingPunct="1">
              <a:defRPr/>
            </a:pPr>
            <a:r>
              <a:rPr lang="zh-CN" altLang="en-US" sz="1050" b="1" spc="300" dirty="0" smtClean="0">
                <a:gradFill>
                  <a:gsLst>
                    <a:gs pos="100000">
                      <a:srgbClr val="F9F8CA"/>
                    </a:gs>
                    <a:gs pos="6000">
                      <a:srgbClr val="4EAADD"/>
                    </a:gs>
                  </a:gsLst>
                  <a:lin ang="189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塑文化，铸铁军，共创共享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MS PGothic" panose="020B0600070205080204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</a:defRPr>
      </a:lvl5pPr>
      <a:lvl6pPr marL="429895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6pPr>
      <a:lvl7pPr marL="85979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7pPr>
      <a:lvl8pPr marL="1289685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8pPr>
      <a:lvl9pPr marL="1720215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22580" indent="-322580" algn="l" rtl="0" eaLnBrk="0" fontAlgn="base" hangingPunct="0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698500" indent="-268605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075055" indent="-214630" algn="l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503680" indent="-214630" algn="l" rtl="0" eaLnBrk="0" fontAlgn="base" hangingPunct="0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1933575" indent="-214630" algn="l" rtl="0" eaLnBrk="0" fontAlgn="base" hangingPunct="0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364740" indent="-215265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MS PGothic" panose="020B0600070205080204" pitchFamily="34" charset="-128"/>
        </a:defRPr>
      </a:lvl6pPr>
      <a:lvl7pPr marL="2794635" indent="-215265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MS PGothic" panose="020B0600070205080204" pitchFamily="34" charset="-128"/>
        </a:defRPr>
      </a:lvl7pPr>
      <a:lvl8pPr marL="3225165" indent="-215265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MS PGothic" panose="020B0600070205080204" pitchFamily="34" charset="-128"/>
        </a:defRPr>
      </a:lvl8pPr>
      <a:lvl9pPr marL="3655060" indent="-215265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MS PGothic" panose="020B0600070205080204" pitchFamily="34" charset="-128"/>
        </a:defRPr>
      </a:lvl9pPr>
    </p:bodyStyle>
    <p:otherStyle>
      <a:defPPr>
        <a:defRPr lang="en-US"/>
      </a:defPPr>
      <a:lvl1pPr marL="0" algn="l" defTabSz="4298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29895" algn="l" defTabSz="4298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59790" algn="l" defTabSz="4298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89685" algn="l" defTabSz="4298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720215" algn="l" defTabSz="4298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150110" algn="l" defTabSz="4298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80005" algn="l" defTabSz="4298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009900" algn="l" defTabSz="4298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439795" algn="l" defTabSz="4298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8" descr="GGEC-LOGO-1.png"/>
          <p:cNvPicPr>
            <a:picLocks noChangeAspect="1" noChangeArrowheads="1"/>
          </p:cNvPicPr>
          <p:nvPr userDrawn="1">
            <p:custDataLst>
              <p:tags r:id="rId4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" y="5726430"/>
            <a:ext cx="1107440" cy="418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4"/>
          <p:cNvSpPr txBox="1"/>
          <p:nvPr userDrawn="1">
            <p:custDataLst>
              <p:tags r:id="rId5"/>
            </p:custDataLst>
          </p:nvPr>
        </p:nvSpPr>
        <p:spPr>
          <a:xfrm>
            <a:off x="1009650" y="5876290"/>
            <a:ext cx="3060700" cy="23558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ctr" eaLnBrk="1" hangingPunct="1">
              <a:defRPr/>
            </a:pPr>
            <a:r>
              <a:rPr lang="zh-CN" altLang="en-US" sz="1050" b="1" spc="300" dirty="0" smtClean="0">
                <a:gradFill>
                  <a:gsLst>
                    <a:gs pos="100000">
                      <a:srgbClr val="F9F8CA"/>
                    </a:gs>
                    <a:gs pos="6000">
                      <a:srgbClr val="4EAADD"/>
                    </a:gs>
                  </a:gsLst>
                  <a:lin ang="189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塑文化，铸铁军，共创共享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组合 46"/>
          <p:cNvGrpSpPr/>
          <p:nvPr/>
        </p:nvGrpSpPr>
        <p:grpSpPr>
          <a:xfrm>
            <a:off x="0" y="3411544"/>
            <a:ext cx="10077450" cy="922532"/>
            <a:chOff x="0" y="5349875"/>
            <a:chExt cx="10077450" cy="914400"/>
          </a:xfrm>
          <a:solidFill>
            <a:schemeClr val="bg1">
              <a:lumMod val="85000"/>
            </a:schemeClr>
          </a:solidFill>
        </p:grpSpPr>
        <p:grpSp>
          <p:nvGrpSpPr>
            <p:cNvPr id="48" name="组合 47"/>
            <p:cNvGrpSpPr/>
            <p:nvPr/>
          </p:nvGrpSpPr>
          <p:grpSpPr>
            <a:xfrm>
              <a:off x="0" y="5349875"/>
              <a:ext cx="10077450" cy="914400"/>
              <a:chOff x="0" y="2398816"/>
              <a:chExt cx="10058400" cy="914400"/>
            </a:xfrm>
            <a:grpFill/>
          </p:grpSpPr>
          <p:sp>
            <p:nvSpPr>
              <p:cNvPr id="50" name="双波形 49"/>
              <p:cNvSpPr/>
              <p:nvPr/>
            </p:nvSpPr>
            <p:spPr bwMode="auto">
              <a:xfrm>
                <a:off x="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51" name="双波形 50"/>
              <p:cNvSpPr/>
              <p:nvPr/>
            </p:nvSpPr>
            <p:spPr bwMode="auto">
              <a:xfrm>
                <a:off x="9144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52" name="双波形 51"/>
              <p:cNvSpPr/>
              <p:nvPr/>
            </p:nvSpPr>
            <p:spPr bwMode="auto">
              <a:xfrm>
                <a:off x="18288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53" name="双波形 52"/>
              <p:cNvSpPr/>
              <p:nvPr/>
            </p:nvSpPr>
            <p:spPr bwMode="auto">
              <a:xfrm>
                <a:off x="27432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54" name="双波形 53"/>
              <p:cNvSpPr/>
              <p:nvPr/>
            </p:nvSpPr>
            <p:spPr bwMode="auto">
              <a:xfrm>
                <a:off x="36576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55" name="双波形 54"/>
              <p:cNvSpPr/>
              <p:nvPr/>
            </p:nvSpPr>
            <p:spPr bwMode="auto">
              <a:xfrm>
                <a:off x="45720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56" name="双波形 55"/>
              <p:cNvSpPr/>
              <p:nvPr/>
            </p:nvSpPr>
            <p:spPr bwMode="auto">
              <a:xfrm>
                <a:off x="54864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57" name="双波形 56"/>
              <p:cNvSpPr/>
              <p:nvPr/>
            </p:nvSpPr>
            <p:spPr bwMode="auto">
              <a:xfrm>
                <a:off x="64008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58" name="双波形 57"/>
              <p:cNvSpPr/>
              <p:nvPr/>
            </p:nvSpPr>
            <p:spPr bwMode="auto">
              <a:xfrm>
                <a:off x="73152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59" name="双波形 58"/>
              <p:cNvSpPr/>
              <p:nvPr/>
            </p:nvSpPr>
            <p:spPr bwMode="auto">
              <a:xfrm>
                <a:off x="82296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60" name="双波形 59"/>
              <p:cNvSpPr/>
              <p:nvPr/>
            </p:nvSpPr>
            <p:spPr bwMode="auto">
              <a:xfrm>
                <a:off x="91440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</p:grpSp>
        <p:sp>
          <p:nvSpPr>
            <p:cNvPr id="49" name="Rectangle 15"/>
            <p:cNvSpPr>
              <a:spLocks noChangeArrowheads="1"/>
            </p:cNvSpPr>
            <p:nvPr/>
          </p:nvSpPr>
          <p:spPr bwMode="auto">
            <a:xfrm rot="10800000">
              <a:off x="0" y="5830783"/>
              <a:ext cx="10077450" cy="433491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rot="10800000" lIns="100557" tIns="50278" rIns="100557" bIns="50278" anchor="ctr"/>
            <a:lstStyle/>
            <a:p>
              <a:pPr algn="ctr" defTabSz="544830" eaLnBrk="1" hangingPunct="1">
                <a:defRPr/>
              </a:pPr>
              <a:endParaRPr lang="zh-CN" altLang="zh-CN">
                <a:solidFill>
                  <a:srgbClr val="FFFFFF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0" y="3641646"/>
            <a:ext cx="10077450" cy="922533"/>
            <a:chOff x="0" y="5349875"/>
            <a:chExt cx="10077450" cy="914401"/>
          </a:xfrm>
          <a:solidFill>
            <a:srgbClr val="004098"/>
          </a:solidFill>
        </p:grpSpPr>
        <p:grpSp>
          <p:nvGrpSpPr>
            <p:cNvPr id="34" name="组合 33"/>
            <p:cNvGrpSpPr/>
            <p:nvPr/>
          </p:nvGrpSpPr>
          <p:grpSpPr>
            <a:xfrm>
              <a:off x="0" y="5349875"/>
              <a:ext cx="10077450" cy="914401"/>
              <a:chOff x="0" y="2398816"/>
              <a:chExt cx="10058400" cy="914401"/>
            </a:xfrm>
            <a:grpFill/>
          </p:grpSpPr>
          <p:sp>
            <p:nvSpPr>
              <p:cNvPr id="36" name="双波形 35"/>
              <p:cNvSpPr/>
              <p:nvPr/>
            </p:nvSpPr>
            <p:spPr bwMode="auto">
              <a:xfrm>
                <a:off x="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37" name="双波形 36"/>
              <p:cNvSpPr/>
              <p:nvPr/>
            </p:nvSpPr>
            <p:spPr bwMode="auto">
              <a:xfrm>
                <a:off x="9144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38" name="双波形 37"/>
              <p:cNvSpPr/>
              <p:nvPr/>
            </p:nvSpPr>
            <p:spPr bwMode="auto">
              <a:xfrm>
                <a:off x="18288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39" name="双波形 38"/>
              <p:cNvSpPr/>
              <p:nvPr/>
            </p:nvSpPr>
            <p:spPr bwMode="auto">
              <a:xfrm>
                <a:off x="27432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40" name="双波形 39"/>
              <p:cNvSpPr/>
              <p:nvPr/>
            </p:nvSpPr>
            <p:spPr bwMode="auto">
              <a:xfrm>
                <a:off x="36576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41" name="双波形 40"/>
              <p:cNvSpPr/>
              <p:nvPr/>
            </p:nvSpPr>
            <p:spPr bwMode="auto">
              <a:xfrm>
                <a:off x="4572000" y="2398817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42" name="双波形 41"/>
              <p:cNvSpPr/>
              <p:nvPr/>
            </p:nvSpPr>
            <p:spPr bwMode="auto">
              <a:xfrm>
                <a:off x="5486400" y="2398817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43" name="双波形 42"/>
              <p:cNvSpPr/>
              <p:nvPr/>
            </p:nvSpPr>
            <p:spPr bwMode="auto">
              <a:xfrm>
                <a:off x="64008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44" name="双波形 43"/>
              <p:cNvSpPr/>
              <p:nvPr/>
            </p:nvSpPr>
            <p:spPr bwMode="auto">
              <a:xfrm>
                <a:off x="73152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45" name="双波形 44"/>
              <p:cNvSpPr/>
              <p:nvPr/>
            </p:nvSpPr>
            <p:spPr bwMode="auto">
              <a:xfrm>
                <a:off x="82296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46" name="双波形 45"/>
              <p:cNvSpPr/>
              <p:nvPr/>
            </p:nvSpPr>
            <p:spPr bwMode="auto">
              <a:xfrm>
                <a:off x="91440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</p:grpSp>
        <p:sp>
          <p:nvSpPr>
            <p:cNvPr id="35" name="Rectangle 15"/>
            <p:cNvSpPr>
              <a:spLocks noChangeArrowheads="1"/>
            </p:cNvSpPr>
            <p:nvPr/>
          </p:nvSpPr>
          <p:spPr bwMode="auto">
            <a:xfrm rot="10800000">
              <a:off x="0" y="5830783"/>
              <a:ext cx="10077450" cy="433491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rot="10800000" lIns="100557" tIns="50278" rIns="100557" bIns="50278" anchor="ctr"/>
            <a:lstStyle/>
            <a:p>
              <a:pPr algn="ctr" defTabSz="544830" eaLnBrk="1" hangingPunct="1">
                <a:defRPr/>
              </a:pPr>
              <a:endParaRPr lang="zh-CN" altLang="zh-CN">
                <a:solidFill>
                  <a:srgbClr val="FFFFFF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0" y="-3175"/>
            <a:ext cx="10077450" cy="6269038"/>
          </a:xfrm>
          <a:prstGeom prst="rect">
            <a:avLst/>
          </a:prstGeom>
          <a:noFill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0557" tIns="50278" rIns="100557" bIns="50278" anchor="ctr"/>
          <a:lstStyle/>
          <a:p>
            <a:pPr algn="ctr" defTabSz="544830" eaLnBrk="1" hangingPunct="1">
              <a:defRPr/>
            </a:pPr>
            <a:endParaRPr lang="zh-CN" altLang="zh-CN">
              <a:solidFill>
                <a:srgbClr val="FFFFFF"/>
              </a:solidFill>
              <a:ea typeface="MS PGothic" panose="020B0600070205080204" pitchFamily="34" charset="-128"/>
            </a:endParaRPr>
          </a:p>
        </p:txBody>
      </p:sp>
      <p:sp>
        <p:nvSpPr>
          <p:cNvPr id="1029" name="Rectangle 15"/>
          <p:cNvSpPr>
            <a:spLocks noChangeArrowheads="1"/>
          </p:cNvSpPr>
          <p:nvPr/>
        </p:nvSpPr>
        <p:spPr bwMode="auto">
          <a:xfrm rot="10800000">
            <a:off x="0" y="3884613"/>
            <a:ext cx="10077450" cy="2379662"/>
          </a:xfrm>
          <a:prstGeom prst="rect">
            <a:avLst/>
          </a:prstGeom>
          <a:solidFill>
            <a:srgbClr val="004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100557" tIns="50278" rIns="100557" bIns="50278" anchor="ctr"/>
          <a:lstStyle>
            <a:lvl1pPr defTabSz="54483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1pPr>
            <a:lvl2pPr defTabSz="54483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2pPr>
            <a:lvl3pPr defTabSz="54483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3pPr>
            <a:lvl4pPr defTabSz="54483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4pPr>
            <a:lvl5pPr defTabSz="54483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5pPr>
            <a:lvl6pPr marL="2466975" indent="-180975" defTabSz="54483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6pPr>
            <a:lvl7pPr marL="2924175" indent="-180975" defTabSz="54483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7pPr>
            <a:lvl8pPr marL="3381375" indent="-180975" defTabSz="54483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8pPr>
            <a:lvl9pPr marL="3838575" indent="-180975" defTabSz="54483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lang="zh-CN" altLang="zh-CN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grpSp>
        <p:nvGrpSpPr>
          <p:cNvPr id="1030" name="组合 13"/>
          <p:cNvGrpSpPr/>
          <p:nvPr/>
        </p:nvGrpSpPr>
        <p:grpSpPr bwMode="auto">
          <a:xfrm>
            <a:off x="7319963" y="4102413"/>
            <a:ext cx="2111375" cy="1362075"/>
            <a:chOff x="7137413" y="4364609"/>
            <a:chExt cx="2110331" cy="1362271"/>
          </a:xfrm>
        </p:grpSpPr>
        <p:pic>
          <p:nvPicPr>
            <p:cNvPr id="1031" name="图片 3"/>
            <p:cNvPicPr>
              <a:picLocks noChangeAspect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7137413" y="4364609"/>
              <a:ext cx="2110331" cy="701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2" name="文本框 4"/>
            <p:cNvSpPr txBox="1">
              <a:spLocks noChangeArrowheads="1"/>
            </p:cNvSpPr>
            <p:nvPr/>
          </p:nvSpPr>
          <p:spPr bwMode="auto">
            <a:xfrm>
              <a:off x="7244242" y="5265215"/>
              <a:ext cx="189667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2400">
                  <a:solidFill>
                    <a:srgbClr val="00B0F0"/>
                  </a:solidFill>
                </a:rPr>
                <a:t>SINCE 1951</a:t>
              </a:r>
              <a:endParaRPr lang="zh-CN" altLang="en-US" sz="2400">
                <a:solidFill>
                  <a:srgbClr val="00B0F0"/>
                </a:solidFill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7311952" y="5166411"/>
              <a:ext cx="17612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1" name="Rectangle 11"/>
          <p:cNvSpPr/>
          <p:nvPr userDrawn="1"/>
        </p:nvSpPr>
        <p:spPr>
          <a:xfrm>
            <a:off x="0" y="-3175"/>
            <a:ext cx="10077450" cy="6269038"/>
          </a:xfrm>
          <a:prstGeom prst="rect">
            <a:avLst/>
          </a:prstGeom>
          <a:noFill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0557" tIns="50278" rIns="100557" bIns="50278" anchor="ctr"/>
          <a:lstStyle/>
          <a:p>
            <a:pPr algn="ctr" defTabSz="544830" eaLnBrk="1" hangingPunct="1">
              <a:defRPr/>
            </a:pPr>
            <a:endParaRPr lang="zh-CN" altLang="zh-CN">
              <a:solidFill>
                <a:srgbClr val="FFFFFF"/>
              </a:solidFill>
              <a:ea typeface="MS PGothic" panose="020B0600070205080204" pitchFamily="34" charset="-128"/>
            </a:endParaRPr>
          </a:p>
        </p:txBody>
      </p:sp>
      <p:sp>
        <p:nvSpPr>
          <p:cNvPr id="62" name="TextBox 4"/>
          <p:cNvSpPr txBox="1"/>
          <p:nvPr userDrawn="1">
            <p:custDataLst>
              <p:tags r:id="rId4"/>
            </p:custDataLst>
          </p:nvPr>
        </p:nvSpPr>
        <p:spPr>
          <a:xfrm>
            <a:off x="930910" y="5876290"/>
            <a:ext cx="3060700" cy="23558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ctr" eaLnBrk="1" hangingPunct="1">
              <a:defRPr/>
            </a:pPr>
            <a:r>
              <a:rPr lang="zh-CN" altLang="en-US" sz="1050" b="1" spc="300" dirty="0" smtClean="0">
                <a:gradFill>
                  <a:gsLst>
                    <a:gs pos="50000">
                      <a:schemeClr val="accent1"/>
                    </a:gs>
                    <a:gs pos="0">
                      <a:schemeClr val="accent1">
                        <a:lumMod val="25000"/>
                        <a:lumOff val="75000"/>
                      </a:schemeClr>
                    </a:gs>
                    <a:gs pos="100000">
                      <a:schemeClr val="accent1">
                        <a:lumMod val="85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塑文化，铸铁军，共创共享</a:t>
            </a:r>
          </a:p>
        </p:txBody>
      </p:sp>
      <p:pic>
        <p:nvPicPr>
          <p:cNvPr id="63" name="图片 8" descr="GGEC-LOGO-1.png"/>
          <p:cNvPicPr>
            <a:picLocks noChangeAspect="1" noChangeArrowheads="1"/>
          </p:cNvPicPr>
          <p:nvPr userDrawn="1">
            <p:custDataLst>
              <p:tags r:id="rId5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" y="5772785"/>
            <a:ext cx="1107440" cy="418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4816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</p:sldLayoutIdLst>
  <p:txStyles>
    <p:titleStyle>
      <a:lvl1pPr algn="ctr" defTabSz="501650" rtl="0" eaLnBrk="1" fontAlgn="base" hangingPunct="1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MS PGothic" panose="020B0600070205080204" pitchFamily="34" charset="-128"/>
          <a:cs typeface="+mj-cs"/>
        </a:defRPr>
      </a:lvl1pPr>
      <a:lvl2pPr algn="ctr" defTabSz="501650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2pPr>
      <a:lvl3pPr algn="ctr" defTabSz="501650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3pPr>
      <a:lvl4pPr algn="ctr" defTabSz="501650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4pPr>
      <a:lvl5pPr algn="ctr" defTabSz="501650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5pPr>
      <a:lvl6pPr marL="457200" algn="ctr" defTabSz="501650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6pPr>
      <a:lvl7pPr marL="914400" algn="ctr" defTabSz="501650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7pPr>
      <a:lvl8pPr marL="1371600" algn="ctr" defTabSz="501650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8pPr>
      <a:lvl9pPr marL="1828800" algn="ctr" defTabSz="501650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9pPr>
    </p:titleStyle>
    <p:bodyStyle>
      <a:lvl1pPr marL="376555" indent="-376555" algn="l" defTabSz="501650" rtl="0" eaLnBrk="1" fontAlgn="base" hangingPunct="1">
        <a:spcBef>
          <a:spcPct val="20000"/>
        </a:spcBef>
        <a:spcAft>
          <a:spcPct val="0"/>
        </a:spcAft>
        <a:buFont typeface="Arial" panose="020B0604020202090204" pitchFamily="34" charset="0"/>
        <a:buChar char="•"/>
        <a:defRPr sz="35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815975" indent="-313055" algn="l" defTabSz="501650" rtl="0" eaLnBrk="1" fontAlgn="base" hangingPunct="1">
        <a:spcBef>
          <a:spcPct val="20000"/>
        </a:spcBef>
        <a:spcAft>
          <a:spcPct val="0"/>
        </a:spcAft>
        <a:buFont typeface="Arial" panose="020B0604020202090204" pitchFamily="34" charset="0"/>
        <a:buChar char="–"/>
        <a:defRPr sz="31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256030" indent="-250825" algn="l" defTabSz="501650" rtl="0" eaLnBrk="1" fontAlgn="base" hangingPunct="1">
        <a:spcBef>
          <a:spcPct val="20000"/>
        </a:spcBef>
        <a:spcAft>
          <a:spcPct val="0"/>
        </a:spcAft>
        <a:buFont typeface="Arial" panose="020B0604020202090204" pitchFamily="34" charset="0"/>
        <a:buChar char="•"/>
        <a:defRPr sz="26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758950" indent="-250825" algn="l" defTabSz="501650" rtl="0" eaLnBrk="1" fontAlgn="base" hangingPunct="1">
        <a:spcBef>
          <a:spcPct val="20000"/>
        </a:spcBef>
        <a:spcAft>
          <a:spcPct val="0"/>
        </a:spcAft>
        <a:buFont typeface="Arial" panose="020B0604020202090204" pitchFamily="34" charset="0"/>
        <a:buChar char="–"/>
        <a:defRPr sz="2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262505" indent="-250825" algn="l" defTabSz="501650" rtl="0" eaLnBrk="1" fontAlgn="base" hangingPunct="1">
        <a:spcBef>
          <a:spcPct val="20000"/>
        </a:spcBef>
        <a:spcAft>
          <a:spcPct val="0"/>
        </a:spcAft>
        <a:buFont typeface="Arial" panose="020B0604020202090204" pitchFamily="34" charset="0"/>
        <a:buChar char="»"/>
        <a:defRPr sz="2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765425" indent="-251460" algn="l" defTabSz="502920" rtl="0" eaLnBrk="1" latinLnBrk="0" hangingPunct="1">
        <a:spcBef>
          <a:spcPct val="20000"/>
        </a:spcBef>
        <a:buFont typeface="Arial" panose="020B0604020202090204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68345" indent="-251460" algn="l" defTabSz="502920" rtl="0" eaLnBrk="1" latinLnBrk="0" hangingPunct="1">
        <a:spcBef>
          <a:spcPct val="20000"/>
        </a:spcBef>
        <a:buFont typeface="Arial" panose="020B0604020202090204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0630" indent="-251460" algn="l" defTabSz="502920" rtl="0" eaLnBrk="1" latinLnBrk="0" hangingPunct="1">
        <a:spcBef>
          <a:spcPct val="20000"/>
        </a:spcBef>
        <a:buFont typeface="Arial" panose="020B0604020202090204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73550" indent="-251460" algn="l" defTabSz="502920" rtl="0" eaLnBrk="1" latinLnBrk="0" hangingPunct="1">
        <a:spcBef>
          <a:spcPct val="20000"/>
        </a:spcBef>
        <a:buFont typeface="Arial" panose="020B0604020202090204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08125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045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16885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19170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22090" algn="l" defTabSz="5029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8" descr="GGEC-LOGO-1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" y="5726430"/>
            <a:ext cx="1107440" cy="418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4"/>
          <p:cNvSpPr txBox="1"/>
          <p:nvPr>
            <p:custDataLst>
              <p:tags r:id="rId4"/>
            </p:custDataLst>
          </p:nvPr>
        </p:nvSpPr>
        <p:spPr>
          <a:xfrm>
            <a:off x="840026" y="5892376"/>
            <a:ext cx="2673641" cy="23558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ctr" eaLnBrk="1" hangingPunct="1">
              <a:defRPr/>
            </a:pPr>
            <a:r>
              <a:rPr lang="zh-CN" altLang="en-US" sz="800" b="1" spc="300" dirty="0">
                <a:ln w="0"/>
                <a:solidFill>
                  <a:srgbClr val="183887"/>
                </a:solidFill>
                <a:effectLst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精细管理 高效运营</a:t>
            </a:r>
          </a:p>
        </p:txBody>
      </p:sp>
    </p:spTree>
    <p:extLst>
      <p:ext uri="{BB962C8B-B14F-4D97-AF65-F5344CB8AC3E}">
        <p14:creationId xmlns:p14="http://schemas.microsoft.com/office/powerpoint/2010/main" val="274233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9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9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0" y="5746891"/>
            <a:ext cx="10077450" cy="540000"/>
            <a:chOff x="0" y="3069814"/>
            <a:chExt cx="10077450" cy="720000"/>
          </a:xfrm>
          <a:solidFill>
            <a:srgbClr val="004098"/>
          </a:solidFill>
        </p:grpSpPr>
        <p:grpSp>
          <p:nvGrpSpPr>
            <p:cNvPr id="3078" name="组合 21"/>
            <p:cNvGrpSpPr/>
            <p:nvPr/>
          </p:nvGrpSpPr>
          <p:grpSpPr bwMode="auto">
            <a:xfrm>
              <a:off x="0" y="3069814"/>
              <a:ext cx="10077450" cy="720000"/>
              <a:chOff x="0" y="2398816"/>
              <a:chExt cx="10058400" cy="914400"/>
            </a:xfrm>
            <a:grpFill/>
          </p:grpSpPr>
          <p:sp>
            <p:nvSpPr>
              <p:cNvPr id="3080" name="双波形 22"/>
              <p:cNvSpPr>
                <a:spLocks noChangeArrowheads="1"/>
              </p:cNvSpPr>
              <p:nvPr/>
            </p:nvSpPr>
            <p:spPr bwMode="auto">
              <a:xfrm>
                <a:off x="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3081" name="双波形 23"/>
              <p:cNvSpPr>
                <a:spLocks noChangeArrowheads="1"/>
              </p:cNvSpPr>
              <p:nvPr/>
            </p:nvSpPr>
            <p:spPr bwMode="auto">
              <a:xfrm>
                <a:off x="9144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3082" name="双波形 24"/>
              <p:cNvSpPr>
                <a:spLocks noChangeArrowheads="1"/>
              </p:cNvSpPr>
              <p:nvPr/>
            </p:nvSpPr>
            <p:spPr bwMode="auto">
              <a:xfrm>
                <a:off x="18288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3083" name="双波形 25"/>
              <p:cNvSpPr>
                <a:spLocks noChangeArrowheads="1"/>
              </p:cNvSpPr>
              <p:nvPr/>
            </p:nvSpPr>
            <p:spPr bwMode="auto">
              <a:xfrm>
                <a:off x="27432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3084" name="双波形 26"/>
              <p:cNvSpPr>
                <a:spLocks noChangeArrowheads="1"/>
              </p:cNvSpPr>
              <p:nvPr/>
            </p:nvSpPr>
            <p:spPr bwMode="auto">
              <a:xfrm>
                <a:off x="36576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3085" name="双波形 27"/>
              <p:cNvSpPr>
                <a:spLocks noChangeArrowheads="1"/>
              </p:cNvSpPr>
              <p:nvPr/>
            </p:nvSpPr>
            <p:spPr bwMode="auto">
              <a:xfrm>
                <a:off x="45720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3086" name="双波形 28"/>
              <p:cNvSpPr>
                <a:spLocks noChangeArrowheads="1"/>
              </p:cNvSpPr>
              <p:nvPr/>
            </p:nvSpPr>
            <p:spPr bwMode="auto">
              <a:xfrm>
                <a:off x="54864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3087" name="双波形 29"/>
              <p:cNvSpPr>
                <a:spLocks noChangeArrowheads="1"/>
              </p:cNvSpPr>
              <p:nvPr/>
            </p:nvSpPr>
            <p:spPr bwMode="auto">
              <a:xfrm>
                <a:off x="64008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3088" name="双波形 30"/>
              <p:cNvSpPr>
                <a:spLocks noChangeArrowheads="1"/>
              </p:cNvSpPr>
              <p:nvPr/>
            </p:nvSpPr>
            <p:spPr bwMode="auto">
              <a:xfrm>
                <a:off x="73152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3089" name="双波形 31"/>
              <p:cNvSpPr>
                <a:spLocks noChangeArrowheads="1"/>
              </p:cNvSpPr>
              <p:nvPr/>
            </p:nvSpPr>
            <p:spPr bwMode="auto">
              <a:xfrm>
                <a:off x="82296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3090" name="双波形 32"/>
              <p:cNvSpPr>
                <a:spLocks noChangeArrowheads="1"/>
              </p:cNvSpPr>
              <p:nvPr/>
            </p:nvSpPr>
            <p:spPr bwMode="auto">
              <a:xfrm>
                <a:off x="91440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</p:grpSp>
        <p:sp>
          <p:nvSpPr>
            <p:cNvPr id="3079" name="Rectangle 15"/>
            <p:cNvSpPr>
              <a:spLocks noChangeArrowheads="1"/>
            </p:cNvSpPr>
            <p:nvPr/>
          </p:nvSpPr>
          <p:spPr bwMode="auto">
            <a:xfrm rot="10800000">
              <a:off x="0" y="3356323"/>
              <a:ext cx="10077450" cy="43349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lIns="100557" tIns="50278" rIns="100557" bIns="50278" anchor="ctr"/>
            <a:lstStyle>
              <a:lvl1pPr defTabSz="544830"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1pPr>
              <a:lvl2pPr defTabSz="544830"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2pPr>
              <a:lvl3pPr defTabSz="544830"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3pPr>
              <a:lvl4pPr defTabSz="544830"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4pPr>
              <a:lvl5pPr defTabSz="544830"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5pPr>
              <a:lvl6pPr marL="2466975" indent="-180975" defTabSz="54483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6pPr>
              <a:lvl7pPr marL="2924175" indent="-180975" defTabSz="54483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7pPr>
              <a:lvl8pPr marL="3381375" indent="-180975" defTabSz="54483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8pPr>
              <a:lvl9pPr marL="3838575" indent="-180975" defTabSz="54483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anose="020F0502020204030204" pitchFamily="34" charset="0"/>
              </a:endParaRPr>
            </a:p>
          </p:txBody>
        </p:sp>
      </p:grpSp>
      <p:pic>
        <p:nvPicPr>
          <p:cNvPr id="3075" name="Picture 4" descr="logo_Blanco.pn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3662" y="5863840"/>
            <a:ext cx="953885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矩形 36"/>
          <p:cNvSpPr/>
          <p:nvPr/>
        </p:nvSpPr>
        <p:spPr>
          <a:xfrm>
            <a:off x="9399644" y="5889952"/>
            <a:ext cx="622286" cy="292388"/>
          </a:xfrm>
          <a:prstGeom prst="rect">
            <a:avLst/>
          </a:prstGeom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5pPr>
            <a:lvl6pPr marL="2514600" indent="-228600" defTabSz="50165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6pPr>
            <a:lvl7pPr marL="2971800" indent="-228600" defTabSz="50165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7pPr>
            <a:lvl8pPr marL="3429000" indent="-228600" defTabSz="50165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8pPr>
            <a:lvl9pPr marL="3886200" indent="-228600" defTabSz="50165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9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defRPr/>
            </a:pPr>
            <a:fld id="{8E4701D1-A1A8-45AA-A7F6-9D5E5CC4DF82}" type="slidenum">
              <a:rPr lang="zh-CN" altLang="en-US" sz="1300" smtClean="0">
                <a:solidFill>
                  <a:schemeClr val="bg1"/>
                </a:solidFill>
              </a:rPr>
              <a:t>‹#›</a:t>
            </a:fld>
            <a:r>
              <a:rPr lang="en-US" altLang="zh-CN" sz="1300" dirty="0">
                <a:solidFill>
                  <a:schemeClr val="bg1"/>
                </a:solidFill>
              </a:rPr>
              <a:t>/13</a:t>
            </a:r>
            <a:endParaRPr lang="zh-CN" altLang="en-US" sz="1300" dirty="0">
              <a:solidFill>
                <a:schemeClr val="bg1"/>
              </a:solidFill>
            </a:endParaRPr>
          </a:p>
        </p:txBody>
      </p:sp>
      <p:sp>
        <p:nvSpPr>
          <p:cNvPr id="20" name="TextBox 4"/>
          <p:cNvSpPr txBox="1"/>
          <p:nvPr/>
        </p:nvSpPr>
        <p:spPr>
          <a:xfrm>
            <a:off x="1311659" y="5966664"/>
            <a:ext cx="372706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l" defTabSz="5016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1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精细管理 高效运营</a:t>
            </a:r>
          </a:p>
        </p:txBody>
      </p:sp>
    </p:spTree>
    <p:extLst>
      <p:ext uri="{BB962C8B-B14F-4D97-AF65-F5344CB8AC3E}">
        <p14:creationId xmlns:p14="http://schemas.microsoft.com/office/powerpoint/2010/main" val="2351681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9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9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 flipV="1">
            <a:off x="0" y="5727365"/>
            <a:ext cx="10077450" cy="468000"/>
            <a:chOff x="0" y="5349875"/>
            <a:chExt cx="10077450" cy="914400"/>
          </a:xfrm>
          <a:solidFill>
            <a:schemeClr val="bg1">
              <a:lumMod val="75000"/>
            </a:schemeClr>
          </a:solidFill>
        </p:grpSpPr>
        <p:grpSp>
          <p:nvGrpSpPr>
            <p:cNvPr id="4" name="组合 3"/>
            <p:cNvGrpSpPr/>
            <p:nvPr/>
          </p:nvGrpSpPr>
          <p:grpSpPr>
            <a:xfrm>
              <a:off x="0" y="5349875"/>
              <a:ext cx="10077450" cy="914400"/>
              <a:chOff x="0" y="2398816"/>
              <a:chExt cx="10058400" cy="914400"/>
            </a:xfrm>
            <a:grpFill/>
          </p:grpSpPr>
          <p:sp>
            <p:nvSpPr>
              <p:cNvPr id="6" name="双波形 5"/>
              <p:cNvSpPr/>
              <p:nvPr/>
            </p:nvSpPr>
            <p:spPr bwMode="auto">
              <a:xfrm>
                <a:off x="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8" name="双波形 7"/>
              <p:cNvSpPr/>
              <p:nvPr/>
            </p:nvSpPr>
            <p:spPr bwMode="auto">
              <a:xfrm>
                <a:off x="9144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9" name="双波形 8"/>
              <p:cNvSpPr/>
              <p:nvPr/>
            </p:nvSpPr>
            <p:spPr bwMode="auto">
              <a:xfrm>
                <a:off x="18288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10" name="双波形 9"/>
              <p:cNvSpPr/>
              <p:nvPr/>
            </p:nvSpPr>
            <p:spPr bwMode="auto">
              <a:xfrm>
                <a:off x="27432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11" name="双波形 10"/>
              <p:cNvSpPr/>
              <p:nvPr/>
            </p:nvSpPr>
            <p:spPr bwMode="auto">
              <a:xfrm>
                <a:off x="36576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12" name="双波形 11"/>
              <p:cNvSpPr/>
              <p:nvPr/>
            </p:nvSpPr>
            <p:spPr bwMode="auto">
              <a:xfrm>
                <a:off x="45720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13" name="双波形 12"/>
              <p:cNvSpPr/>
              <p:nvPr/>
            </p:nvSpPr>
            <p:spPr bwMode="auto">
              <a:xfrm>
                <a:off x="54864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14" name="双波形 13"/>
              <p:cNvSpPr/>
              <p:nvPr/>
            </p:nvSpPr>
            <p:spPr bwMode="auto">
              <a:xfrm>
                <a:off x="64008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15" name="双波形 14"/>
              <p:cNvSpPr/>
              <p:nvPr/>
            </p:nvSpPr>
            <p:spPr bwMode="auto">
              <a:xfrm>
                <a:off x="73152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16" name="双波形 15"/>
              <p:cNvSpPr/>
              <p:nvPr/>
            </p:nvSpPr>
            <p:spPr bwMode="auto">
              <a:xfrm>
                <a:off x="82296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  <p:sp>
            <p:nvSpPr>
              <p:cNvPr id="17" name="双波形 16"/>
              <p:cNvSpPr/>
              <p:nvPr/>
            </p:nvSpPr>
            <p:spPr bwMode="auto">
              <a:xfrm>
                <a:off x="9144000" y="2398816"/>
                <a:ext cx="914400" cy="914400"/>
              </a:xfrm>
              <a:prstGeom prst="doubleWave">
                <a:avLst/>
              </a:prstGeom>
              <a:grp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 algn="r" defTabSz="914400" eaLnBrk="1" hangingPunct="1">
                  <a:spcBef>
                    <a:spcPct val="50000"/>
                  </a:spcBef>
                  <a:defRPr/>
                </a:pPr>
                <a:endParaRPr lang="zh-CN" altLang="en-US">
                  <a:solidFill>
                    <a:srgbClr val="005DAA"/>
                  </a:solidFill>
                  <a:latin typeface="Arial" panose="020B0604020202090204" pitchFamily="34" charset="0"/>
                  <a:ea typeface="MS PGothic" panose="020B0600070205080204" pitchFamily="34" charset="-128"/>
                  <a:cs typeface="MS PGothic" panose="020B0600070205080204" pitchFamily="34" charset="-128"/>
                </a:endParaRPr>
              </a:p>
            </p:txBody>
          </p:sp>
        </p:grpSp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 rot="10800000">
              <a:off x="0" y="5830783"/>
              <a:ext cx="10077450" cy="433491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rot="10800000" lIns="100557" tIns="50278" rIns="100557" bIns="50278" anchor="ctr"/>
            <a:lstStyle/>
            <a:p>
              <a:pPr algn="ctr" defTabSz="544830" eaLnBrk="1" hangingPunct="1">
                <a:defRPr/>
              </a:pPr>
              <a:endParaRPr lang="zh-CN" altLang="zh-CN">
                <a:solidFill>
                  <a:srgbClr val="FFFFFF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33" name="组合 12"/>
          <p:cNvGrpSpPr/>
          <p:nvPr/>
        </p:nvGrpSpPr>
        <p:grpSpPr bwMode="auto">
          <a:xfrm flipV="1">
            <a:off x="0" y="5354831"/>
            <a:ext cx="10077450" cy="717467"/>
            <a:chOff x="0" y="5349875"/>
            <a:chExt cx="10077450" cy="914400"/>
          </a:xfrm>
          <a:solidFill>
            <a:srgbClr val="004098"/>
          </a:solidFill>
        </p:grpSpPr>
        <p:grpSp>
          <p:nvGrpSpPr>
            <p:cNvPr id="34" name="组合 13"/>
            <p:cNvGrpSpPr/>
            <p:nvPr/>
          </p:nvGrpSpPr>
          <p:grpSpPr bwMode="auto">
            <a:xfrm>
              <a:off x="0" y="5349875"/>
              <a:ext cx="10077450" cy="914400"/>
              <a:chOff x="0" y="2398816"/>
              <a:chExt cx="10058400" cy="914400"/>
            </a:xfrm>
            <a:grpFill/>
          </p:grpSpPr>
          <p:sp>
            <p:nvSpPr>
              <p:cNvPr id="36" name="双波形 15"/>
              <p:cNvSpPr>
                <a:spLocks noChangeArrowheads="1"/>
              </p:cNvSpPr>
              <p:nvPr/>
            </p:nvSpPr>
            <p:spPr bwMode="auto">
              <a:xfrm>
                <a:off x="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37" name="双波形 16"/>
              <p:cNvSpPr>
                <a:spLocks noChangeArrowheads="1"/>
              </p:cNvSpPr>
              <p:nvPr/>
            </p:nvSpPr>
            <p:spPr bwMode="auto">
              <a:xfrm>
                <a:off x="9144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38" name="双波形 17"/>
              <p:cNvSpPr>
                <a:spLocks noChangeArrowheads="1"/>
              </p:cNvSpPr>
              <p:nvPr/>
            </p:nvSpPr>
            <p:spPr bwMode="auto">
              <a:xfrm>
                <a:off x="18288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39" name="双波形 18"/>
              <p:cNvSpPr>
                <a:spLocks noChangeArrowheads="1"/>
              </p:cNvSpPr>
              <p:nvPr/>
            </p:nvSpPr>
            <p:spPr bwMode="auto">
              <a:xfrm>
                <a:off x="27432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40" name="双波形 19"/>
              <p:cNvSpPr>
                <a:spLocks noChangeArrowheads="1"/>
              </p:cNvSpPr>
              <p:nvPr/>
            </p:nvSpPr>
            <p:spPr bwMode="auto">
              <a:xfrm>
                <a:off x="36576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41" name="双波形 20"/>
              <p:cNvSpPr>
                <a:spLocks noChangeArrowheads="1"/>
              </p:cNvSpPr>
              <p:nvPr/>
            </p:nvSpPr>
            <p:spPr bwMode="auto">
              <a:xfrm>
                <a:off x="45720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42" name="双波形 21"/>
              <p:cNvSpPr>
                <a:spLocks noChangeArrowheads="1"/>
              </p:cNvSpPr>
              <p:nvPr/>
            </p:nvSpPr>
            <p:spPr bwMode="auto">
              <a:xfrm>
                <a:off x="54864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43" name="双波形 22"/>
              <p:cNvSpPr>
                <a:spLocks noChangeArrowheads="1"/>
              </p:cNvSpPr>
              <p:nvPr/>
            </p:nvSpPr>
            <p:spPr bwMode="auto">
              <a:xfrm>
                <a:off x="64008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44" name="双波形 23"/>
              <p:cNvSpPr>
                <a:spLocks noChangeArrowheads="1"/>
              </p:cNvSpPr>
              <p:nvPr/>
            </p:nvSpPr>
            <p:spPr bwMode="auto">
              <a:xfrm>
                <a:off x="73152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45" name="双波形 24"/>
              <p:cNvSpPr>
                <a:spLocks noChangeArrowheads="1"/>
              </p:cNvSpPr>
              <p:nvPr/>
            </p:nvSpPr>
            <p:spPr bwMode="auto">
              <a:xfrm>
                <a:off x="82296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  <p:sp>
            <p:nvSpPr>
              <p:cNvPr id="46" name="双波形 25"/>
              <p:cNvSpPr>
                <a:spLocks noChangeArrowheads="1"/>
              </p:cNvSpPr>
              <p:nvPr/>
            </p:nvSpPr>
            <p:spPr bwMode="auto">
              <a:xfrm>
                <a:off x="9144000" y="2398816"/>
                <a:ext cx="914400" cy="914400"/>
              </a:xfrm>
              <a:prstGeom prst="doubleWave">
                <a:avLst>
                  <a:gd name="adj1" fmla="val 6250"/>
                  <a:gd name="adj2" fmla="val 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1pPr>
                <a:lvl2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5pPr>
                <a:lvl6pPr marL="24669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6pPr>
                <a:lvl7pPr marL="29241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7pPr>
                <a:lvl8pPr marL="33813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8pPr>
                <a:lvl9pPr marL="3838575" indent="-18097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9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defTabSz="914400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005DAA"/>
                  </a:solidFill>
                </a:endParaRPr>
              </a:p>
            </p:txBody>
          </p:sp>
        </p:grpSp>
        <p:sp>
          <p:nvSpPr>
            <p:cNvPr id="35" name="Rectangle 15"/>
            <p:cNvSpPr>
              <a:spLocks noChangeArrowheads="1"/>
            </p:cNvSpPr>
            <p:nvPr/>
          </p:nvSpPr>
          <p:spPr bwMode="auto">
            <a:xfrm rot="10800000">
              <a:off x="0" y="5830783"/>
              <a:ext cx="10077450" cy="43349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lIns="100557" tIns="50278" rIns="100557" bIns="50278" anchor="ctr"/>
            <a:lstStyle>
              <a:lvl1pPr defTabSz="544830"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1pPr>
              <a:lvl2pPr defTabSz="544830"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2pPr>
              <a:lvl3pPr defTabSz="544830"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3pPr>
              <a:lvl4pPr defTabSz="544830"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4pPr>
              <a:lvl5pPr defTabSz="544830"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5pPr>
              <a:lvl6pPr marL="2466975" indent="-180975" defTabSz="54483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6pPr>
              <a:lvl7pPr marL="2924175" indent="-180975" defTabSz="54483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7pPr>
              <a:lvl8pPr marL="3381375" indent="-180975" defTabSz="54483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8pPr>
              <a:lvl9pPr marL="3838575" indent="-180975" defTabSz="54483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9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anose="020F0502020204030204" pitchFamily="34" charset="0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/>
          <a:srcRect l="-1" r="43" b="6623"/>
          <a:stretch>
            <a:fillRect/>
          </a:stretch>
        </p:blipFill>
        <p:spPr>
          <a:xfrm>
            <a:off x="1" y="1"/>
            <a:ext cx="10077450" cy="5295891"/>
          </a:xfrm>
          <a:prstGeom prst="rect">
            <a:avLst/>
          </a:prstGeom>
          <a:ln cmpd="thickThin">
            <a:solidFill>
              <a:schemeClr val="bg1">
                <a:lumMod val="95000"/>
                <a:alpha val="63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13871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8" descr="GGEC-LOGO-1.png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" y="5726430"/>
            <a:ext cx="1107440" cy="418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4"/>
          <p:cNvSpPr txBox="1"/>
          <p:nvPr>
            <p:custDataLst>
              <p:tags r:id="rId7"/>
            </p:custDataLst>
          </p:nvPr>
        </p:nvSpPr>
        <p:spPr>
          <a:xfrm>
            <a:off x="840026" y="5909310"/>
            <a:ext cx="3798644" cy="23558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ctr" eaLnBrk="1" hangingPunct="1">
              <a:defRPr/>
            </a:pPr>
            <a:r>
              <a:rPr lang="zh-CN" altLang="en-US" sz="800" b="1" spc="300" dirty="0">
                <a:ln w="0"/>
                <a:solidFill>
                  <a:schemeClr val="bg1">
                    <a:lumMod val="95000"/>
                  </a:schemeClr>
                </a:solidFill>
                <a:effectLst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聚贤纳才 协同融合 抓住机遇 共享发展！</a:t>
            </a:r>
          </a:p>
        </p:txBody>
      </p:sp>
    </p:spTree>
    <p:extLst>
      <p:ext uri="{BB962C8B-B14F-4D97-AF65-F5344CB8AC3E}">
        <p14:creationId xmlns:p14="http://schemas.microsoft.com/office/powerpoint/2010/main" val="726212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9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9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2"/>
          <p:cNvSpPr>
            <a:spLocks noGrp="1"/>
          </p:cNvSpPr>
          <p:nvPr>
            <p:ph type="title"/>
          </p:nvPr>
        </p:nvSpPr>
        <p:spPr>
          <a:xfrm>
            <a:off x="587128" y="1364402"/>
            <a:ext cx="9070975" cy="1044575"/>
          </a:xfrm>
        </p:spPr>
        <p:txBody>
          <a:bodyPr/>
          <a:lstStyle/>
          <a:p>
            <a:r>
              <a:rPr lang="en-US" altLang="zh-CN" sz="3600" dirty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</a:rPr>
              <a:t>K116</a:t>
            </a:r>
            <a:r>
              <a:rPr lang="zh-CN" altLang="en-US" sz="3600" dirty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</a:rPr>
              <a:t>曲线测试</a:t>
            </a:r>
            <a:r>
              <a:rPr lang="en-US" altLang="zh-CN" sz="3600" dirty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</a:rPr>
              <a:t>FR</a:t>
            </a:r>
            <a:r>
              <a:rPr lang="zh-CN" altLang="en-US" sz="3600" dirty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</a:rPr>
              <a:t>高频不良</a:t>
            </a:r>
            <a:r>
              <a:rPr lang="en-US" altLang="zh-CN" sz="3600" dirty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</a:rPr>
              <a:t>FACA</a:t>
            </a:r>
            <a:endParaRPr lang="zh-CN" altLang="en-US" sz="3600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4126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150" y="95435"/>
            <a:ext cx="4976034" cy="420244"/>
            <a:chOff x="0" y="174198"/>
            <a:chExt cx="7348104" cy="685403"/>
          </a:xfrm>
        </p:grpSpPr>
        <p:sp>
          <p:nvSpPr>
            <p:cNvPr id="6" name="矩形 5"/>
            <p:cNvSpPr/>
            <p:nvPr/>
          </p:nvSpPr>
          <p:spPr>
            <a:xfrm>
              <a:off x="0" y="841601"/>
              <a:ext cx="3672000" cy="18000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380918" y="174198"/>
              <a:ext cx="479043" cy="549617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58436" y="397819"/>
              <a:ext cx="331645" cy="38050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380918" y="841601"/>
              <a:ext cx="6967186" cy="89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文本框 11"/>
          <p:cNvSpPr txBox="1"/>
          <p:nvPr/>
        </p:nvSpPr>
        <p:spPr>
          <a:xfrm>
            <a:off x="282102" y="2145759"/>
            <a:ext cx="87813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原因分析：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 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检查产品外观发现音盆高低，拆解防尘帽发现局部未贴附音盆导致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2. 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对比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OK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品发现不良品音圈高度偏高，分析为音圈引线侧焊点会顶住音盆导致音盆高低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 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排查发现有音圈规定位芯螺丝凸起导致音圈位置偏高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结论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：部分音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圈规规定位芯螺丝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凸起使音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圈位置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偏高，戴音盆时音盆高低导致防尘帽无法完全贴附音盆，引起高频</a:t>
            </a: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FR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下跌</a:t>
            </a:r>
            <a:endParaRPr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8591" y="4454526"/>
            <a:ext cx="87813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改善对策：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endParaRPr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sz="14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 </a:t>
            </a:r>
            <a:r>
              <a:rPr lang="zh-CN" altLang="en-US" sz="14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排查全部音圈规定位芯，剔出不良并维修。</a:t>
            </a:r>
            <a:endParaRPr lang="en-US" altLang="zh-CN" sz="14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2. </a:t>
            </a:r>
            <a:r>
              <a:rPr lang="zh-CN" altLang="en-US" sz="14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音圈规夹具定期维护保养时检查此类不良。</a:t>
            </a:r>
            <a:endParaRPr lang="en-US" altLang="zh-CN" sz="1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52571" y="107034"/>
            <a:ext cx="38034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K116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曲线测试</a:t>
            </a:r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高频不良</a:t>
            </a:r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FACA</a:t>
            </a:r>
            <a:endParaRPr lang="zh-CN" altLang="en-US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82102" y="1044351"/>
            <a:ext cx="956775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描述问题点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25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en-US" sz="1400" dirty="0" smtClean="0"/>
              <a:t>K116</a:t>
            </a:r>
            <a:r>
              <a:rPr lang="zh-CN" altLang="en-US" sz="1400" dirty="0" smtClean="0"/>
              <a:t>项目试产</a:t>
            </a:r>
            <a:r>
              <a:rPr lang="en-US" altLang="zh-CN" sz="1400" dirty="0" smtClean="0"/>
              <a:t>FR</a:t>
            </a:r>
            <a:r>
              <a:rPr lang="zh-CN" altLang="en-US" sz="1400" dirty="0" smtClean="0"/>
              <a:t>高频（</a:t>
            </a:r>
            <a:r>
              <a:rPr lang="en-US" altLang="zh-CN" sz="1400" dirty="0" smtClean="0"/>
              <a:t>10KHz</a:t>
            </a:r>
            <a:r>
              <a:rPr lang="zh-CN" altLang="en-US" sz="1400" dirty="0" smtClean="0"/>
              <a:t>） 下跌不良</a:t>
            </a:r>
            <a:r>
              <a:rPr lang="en-US" altLang="zh-CN" sz="1400" dirty="0" smtClean="0"/>
              <a:t>9F/434T</a:t>
            </a:r>
            <a:r>
              <a:rPr lang="en-US" sz="1400" dirty="0" smtClean="0"/>
              <a:t> 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，不良率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: 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2.07%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997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150" y="95435"/>
            <a:ext cx="4976034" cy="420244"/>
            <a:chOff x="0" y="174198"/>
            <a:chExt cx="7348104" cy="685403"/>
          </a:xfrm>
        </p:grpSpPr>
        <p:sp>
          <p:nvSpPr>
            <p:cNvPr id="6" name="矩形 5"/>
            <p:cNvSpPr/>
            <p:nvPr/>
          </p:nvSpPr>
          <p:spPr>
            <a:xfrm>
              <a:off x="0" y="841601"/>
              <a:ext cx="3672000" cy="18000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380918" y="174198"/>
              <a:ext cx="479043" cy="549617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58436" y="397819"/>
              <a:ext cx="331645" cy="38050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380918" y="841601"/>
              <a:ext cx="6967186" cy="89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文本框 13"/>
          <p:cNvSpPr txBox="1"/>
          <p:nvPr/>
        </p:nvSpPr>
        <p:spPr>
          <a:xfrm>
            <a:off x="582326" y="3361044"/>
            <a:ext cx="85684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.1 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检查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产品外观发现音盆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高低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40745" y="2883990"/>
            <a:ext cx="8781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原因分析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331777" y="5306039"/>
            <a:ext cx="1507260" cy="3362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00B050"/>
                </a:solidFill>
              </a:rPr>
              <a:t>OK</a:t>
            </a:r>
            <a:r>
              <a:rPr lang="zh-CN" altLang="en-US" sz="1600" dirty="0" smtClean="0">
                <a:solidFill>
                  <a:srgbClr val="00B050"/>
                </a:solidFill>
              </a:rPr>
              <a:t>品音盆正常</a:t>
            </a:r>
            <a:endParaRPr lang="zh-CN" altLang="en-US" sz="1600" dirty="0">
              <a:solidFill>
                <a:srgbClr val="00B050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358383" y="5306037"/>
            <a:ext cx="1507260" cy="3362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FF0000"/>
                </a:solidFill>
              </a:rPr>
              <a:t>NG</a:t>
            </a:r>
            <a:r>
              <a:rPr lang="zh-CN" altLang="en-US" sz="1600" dirty="0" smtClean="0">
                <a:solidFill>
                  <a:srgbClr val="FF0000"/>
                </a:solidFill>
              </a:rPr>
              <a:t>品音盆高低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52571" y="107034"/>
            <a:ext cx="38034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K116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曲线测试</a:t>
            </a:r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高频不良</a:t>
            </a:r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FACA</a:t>
            </a:r>
            <a:endParaRPr lang="zh-CN" altLang="en-US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82102" y="774855"/>
            <a:ext cx="8781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不良图片：  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599" y="1208958"/>
            <a:ext cx="3677087" cy="158241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143" y="3748076"/>
            <a:ext cx="2561313" cy="143887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9022" y="3748075"/>
            <a:ext cx="2178329" cy="1438872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4104556" y="5306037"/>
            <a:ext cx="1507260" cy="3362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FF0000"/>
                </a:solidFill>
              </a:rPr>
              <a:t>NG</a:t>
            </a:r>
            <a:r>
              <a:rPr lang="zh-CN" altLang="en-US" sz="1600" dirty="0" smtClean="0">
                <a:solidFill>
                  <a:srgbClr val="FF0000"/>
                </a:solidFill>
              </a:rPr>
              <a:t>品音盆高低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5"/>
          <a:srcRect l="13283" t="6633" r="7697"/>
          <a:stretch/>
        </p:blipFill>
        <p:spPr>
          <a:xfrm>
            <a:off x="6689667" y="3748078"/>
            <a:ext cx="2432466" cy="1438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6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150" y="95435"/>
            <a:ext cx="4976034" cy="420244"/>
            <a:chOff x="0" y="174198"/>
            <a:chExt cx="7348104" cy="685403"/>
          </a:xfrm>
        </p:grpSpPr>
        <p:sp>
          <p:nvSpPr>
            <p:cNvPr id="6" name="矩形 5"/>
            <p:cNvSpPr/>
            <p:nvPr/>
          </p:nvSpPr>
          <p:spPr>
            <a:xfrm>
              <a:off x="0" y="841601"/>
              <a:ext cx="3672000" cy="18000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380918" y="174198"/>
              <a:ext cx="479043" cy="549617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58436" y="397819"/>
              <a:ext cx="331645" cy="38050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380918" y="841601"/>
              <a:ext cx="6967186" cy="89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文本框 13"/>
          <p:cNvSpPr txBox="1"/>
          <p:nvPr/>
        </p:nvSpPr>
        <p:spPr>
          <a:xfrm>
            <a:off x="490952" y="1381242"/>
            <a:ext cx="85684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1.2 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拆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解防尘帽发现局部未贴附音盆导致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78038" y="819821"/>
            <a:ext cx="8781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原因分析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   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65402" y="5013276"/>
            <a:ext cx="2800240" cy="3362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FF0000"/>
                </a:solidFill>
              </a:rPr>
              <a:t>NG</a:t>
            </a:r>
            <a:r>
              <a:rPr lang="zh-CN" altLang="en-US" sz="1600" dirty="0" smtClean="0">
                <a:solidFill>
                  <a:srgbClr val="FF0000"/>
                </a:solidFill>
              </a:rPr>
              <a:t>品防尘帽局部未贴附音盆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757709" y="5016672"/>
            <a:ext cx="3301717" cy="3362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00B050"/>
                </a:solidFill>
              </a:rPr>
              <a:t>OK</a:t>
            </a:r>
            <a:r>
              <a:rPr lang="zh-CN" altLang="en-US" sz="1600" dirty="0" smtClean="0">
                <a:solidFill>
                  <a:srgbClr val="00B050"/>
                </a:solidFill>
              </a:rPr>
              <a:t>品</a:t>
            </a:r>
            <a:r>
              <a:rPr lang="zh-CN" altLang="en-US" sz="1600" dirty="0">
                <a:solidFill>
                  <a:srgbClr val="00B050"/>
                </a:solidFill>
              </a:rPr>
              <a:t>防尘</a:t>
            </a:r>
            <a:r>
              <a:rPr lang="zh-CN" altLang="en-US" sz="1600" dirty="0" smtClean="0">
                <a:solidFill>
                  <a:srgbClr val="00B050"/>
                </a:solidFill>
              </a:rPr>
              <a:t>帽完全贴附音盆</a:t>
            </a:r>
            <a:endParaRPr lang="zh-CN" altLang="en-US" sz="1600" dirty="0">
              <a:solidFill>
                <a:srgbClr val="00B05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52571" y="107034"/>
            <a:ext cx="38034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K116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曲线测试</a:t>
            </a:r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高频不良</a:t>
            </a:r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FACA</a:t>
            </a:r>
            <a:endParaRPr lang="zh-CN" altLang="en-US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911" y="1867131"/>
            <a:ext cx="2709731" cy="2968033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7709" y="1867130"/>
            <a:ext cx="3301717" cy="2968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92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150" y="95435"/>
            <a:ext cx="4976034" cy="420244"/>
            <a:chOff x="0" y="174198"/>
            <a:chExt cx="7348104" cy="685403"/>
          </a:xfrm>
        </p:grpSpPr>
        <p:sp>
          <p:nvSpPr>
            <p:cNvPr id="6" name="矩形 5"/>
            <p:cNvSpPr/>
            <p:nvPr/>
          </p:nvSpPr>
          <p:spPr>
            <a:xfrm>
              <a:off x="0" y="841601"/>
              <a:ext cx="3672000" cy="18000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380918" y="174198"/>
              <a:ext cx="479043" cy="549617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58436" y="397819"/>
              <a:ext cx="331645" cy="38050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380918" y="841601"/>
              <a:ext cx="6967186" cy="89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文本框 13"/>
          <p:cNvSpPr txBox="1"/>
          <p:nvPr/>
        </p:nvSpPr>
        <p:spPr>
          <a:xfrm>
            <a:off x="490952" y="1381242"/>
            <a:ext cx="85684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 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对比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OK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品发现不良品音圈高度偏高，音圈引线侧焊点会顶住音盆导致音盆高低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78038" y="819821"/>
            <a:ext cx="8781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原因分析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   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65402" y="5013276"/>
            <a:ext cx="2800240" cy="3362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FF0000"/>
                </a:solidFill>
              </a:rPr>
              <a:t>NG</a:t>
            </a:r>
            <a:r>
              <a:rPr lang="zh-CN" altLang="en-US" sz="1600" dirty="0" smtClean="0">
                <a:solidFill>
                  <a:srgbClr val="FF0000"/>
                </a:solidFill>
              </a:rPr>
              <a:t>品</a:t>
            </a:r>
            <a:r>
              <a:rPr lang="zh-CN" altLang="en-US" sz="1600" dirty="0">
                <a:solidFill>
                  <a:srgbClr val="FF0000"/>
                </a:solidFill>
              </a:rPr>
              <a:t>音</a:t>
            </a:r>
            <a:r>
              <a:rPr lang="zh-CN" altLang="en-US" sz="1600" dirty="0" smtClean="0">
                <a:solidFill>
                  <a:srgbClr val="FF0000"/>
                </a:solidFill>
              </a:rPr>
              <a:t>圈余白较多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757709" y="5016672"/>
            <a:ext cx="3301717" cy="3362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00B050"/>
                </a:solidFill>
              </a:rPr>
              <a:t>OK</a:t>
            </a:r>
            <a:r>
              <a:rPr lang="zh-CN" altLang="en-US" sz="1600" dirty="0" smtClean="0">
                <a:solidFill>
                  <a:srgbClr val="00B050"/>
                </a:solidFill>
              </a:rPr>
              <a:t>品</a:t>
            </a:r>
            <a:r>
              <a:rPr lang="zh-CN" altLang="en-US" sz="1600" dirty="0" smtClean="0">
                <a:solidFill>
                  <a:srgbClr val="00B050"/>
                </a:solidFill>
              </a:rPr>
              <a:t>音圈余白较少</a:t>
            </a:r>
            <a:endParaRPr lang="zh-CN" altLang="en-US" sz="1600" dirty="0">
              <a:solidFill>
                <a:srgbClr val="00B05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52571" y="107034"/>
            <a:ext cx="38034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K116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曲线测试</a:t>
            </a:r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高频不良</a:t>
            </a:r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FACA</a:t>
            </a:r>
            <a:endParaRPr lang="zh-CN" altLang="en-US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/>
          <a:srcRect l="15284" t="13200" r="6937" b="8181"/>
          <a:stretch/>
        </p:blipFill>
        <p:spPr>
          <a:xfrm>
            <a:off x="386306" y="1995675"/>
            <a:ext cx="3883690" cy="236445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184" y="1995675"/>
            <a:ext cx="4603147" cy="2358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85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150" y="95435"/>
            <a:ext cx="4976034" cy="420244"/>
            <a:chOff x="0" y="174198"/>
            <a:chExt cx="7348104" cy="685403"/>
          </a:xfrm>
        </p:grpSpPr>
        <p:sp>
          <p:nvSpPr>
            <p:cNvPr id="6" name="矩形 5"/>
            <p:cNvSpPr/>
            <p:nvPr/>
          </p:nvSpPr>
          <p:spPr>
            <a:xfrm>
              <a:off x="0" y="841601"/>
              <a:ext cx="3672000" cy="18000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380918" y="174198"/>
              <a:ext cx="479043" cy="549617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58436" y="397819"/>
              <a:ext cx="331645" cy="38050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380918" y="841601"/>
              <a:ext cx="6967186" cy="89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文本框 13"/>
          <p:cNvSpPr txBox="1"/>
          <p:nvPr/>
        </p:nvSpPr>
        <p:spPr>
          <a:xfrm>
            <a:off x="490952" y="1381242"/>
            <a:ext cx="85684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排查发现有音圈规定位芯螺丝凸起导致音圈位置偏高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78038" y="819821"/>
            <a:ext cx="8781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原因分析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   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65401" y="5013276"/>
            <a:ext cx="3196205" cy="3362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FF0000"/>
                </a:solidFill>
              </a:rPr>
              <a:t>NG</a:t>
            </a:r>
            <a:r>
              <a:rPr lang="zh-CN" altLang="en-US" sz="1600" dirty="0" smtClean="0">
                <a:solidFill>
                  <a:srgbClr val="FF0000"/>
                </a:solidFill>
              </a:rPr>
              <a:t>音圈规螺丝凸起超出定位面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757709" y="5016672"/>
            <a:ext cx="3301717" cy="3362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00B050"/>
                </a:solidFill>
              </a:rPr>
              <a:t>OK</a:t>
            </a:r>
            <a:r>
              <a:rPr lang="zh-CN" altLang="en-US" sz="1600" dirty="0" smtClean="0">
                <a:solidFill>
                  <a:srgbClr val="00B050"/>
                </a:solidFill>
              </a:rPr>
              <a:t>品</a:t>
            </a:r>
            <a:r>
              <a:rPr lang="zh-CN" altLang="en-US" sz="1600" dirty="0" smtClean="0">
                <a:solidFill>
                  <a:srgbClr val="00B050"/>
                </a:solidFill>
              </a:rPr>
              <a:t>音圈规螺丝低于定位面</a:t>
            </a:r>
            <a:endParaRPr lang="zh-CN" altLang="en-US" sz="1600" dirty="0">
              <a:solidFill>
                <a:srgbClr val="00B05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52571" y="107034"/>
            <a:ext cx="38034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K116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曲线测试</a:t>
            </a:r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高频不良</a:t>
            </a:r>
            <a:r>
              <a:rPr lang="en-US" altLang="zh-CN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FACA</a:t>
            </a:r>
            <a:endParaRPr lang="zh-CN" altLang="en-US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559" y="1952566"/>
            <a:ext cx="3460328" cy="288978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3440" y="1954441"/>
            <a:ext cx="3370254" cy="288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908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文本框 2"/>
          <p:cNvSpPr txBox="1">
            <a:spLocks noChangeArrowheads="1"/>
          </p:cNvSpPr>
          <p:nvPr/>
        </p:nvSpPr>
        <p:spPr bwMode="auto">
          <a:xfrm>
            <a:off x="3683000" y="2374900"/>
            <a:ext cx="2922588" cy="76453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dist" eaLnBrk="1" hangingPunct="1"/>
            <a:r>
              <a:rPr lang="zh-CN" altLang="en-US" sz="40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</a:t>
            </a:r>
            <a:r>
              <a:rPr lang="en-US" altLang="zh-CN" sz="40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!</a:t>
            </a:r>
            <a:endParaRPr lang="zh-CN" altLang="en-US" sz="40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653" name="文本框 3"/>
          <p:cNvSpPr txBox="1">
            <a:spLocks noChangeArrowheads="1"/>
          </p:cNvSpPr>
          <p:nvPr/>
        </p:nvSpPr>
        <p:spPr bwMode="auto">
          <a:xfrm>
            <a:off x="3400425" y="3230563"/>
            <a:ext cx="3569017" cy="63754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 dirty="0">
                <a:solidFill>
                  <a:prstClr val="white"/>
                </a:solidFill>
              </a:rPr>
              <a:t>www.ggec.com.cn</a:t>
            </a:r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1048654" name="矩形 4"/>
          <p:cNvSpPr/>
          <p:nvPr/>
        </p:nvSpPr>
        <p:spPr>
          <a:xfrm>
            <a:off x="4773880" y="5731313"/>
            <a:ext cx="4936798" cy="345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8" algn="ctr" defTabSz="5016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Bold" pitchFamily="-111" charset="0"/>
              </a:rPr>
              <a:t>国</a:t>
            </a:r>
            <a:r>
              <a:rPr lang="zh-CN" altLang="en-US" sz="15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Bold" pitchFamily="-111" charset="0"/>
              </a:rPr>
              <a:t>光电器股份有限公司 </a:t>
            </a:r>
            <a:r>
              <a:rPr lang="en-US" altLang="zh-CN" sz="15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Bold" pitchFamily="-111" charset="0"/>
              </a:rPr>
              <a:t>Guoguang Electric Company. Ltd</a:t>
            </a:r>
            <a:endParaRPr lang="zh-CN" altLang="en-US" sz="1500" spc="300" dirty="0">
              <a:solidFill>
                <a:schemeClr val="accent1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77450" cy="6277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42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ZDYzMGNmZDQ2NWI1ZGYzM2M5YzA0NmU5M2QxZGU2YWUifQ=="/>
  <p:tag name="RESOURCE_RECORD_KEY" val="{&quot;13&quot;:[4364974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0" lang="en-US" sz="2000" b="0" i="0" u="none" strike="noStrike" cap="none" normalizeH="0" baseline="0">
            <a:ln>
              <a:noFill/>
            </a:ln>
            <a:solidFill>
              <a:srgbClr val="005DAA"/>
            </a:solidFill>
            <a:effectLst/>
            <a:latin typeface="Arial" panose="020B0604020202020204" pitchFamily="34" charset="0"/>
            <a:ea typeface="MS PGothic" panose="020B0600070205080204" pitchFamily="34" charset="-128"/>
            <a:cs typeface="MS PGothic" panose="020B0600070205080204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0" lang="en-US" sz="2000" b="0" i="0" u="none" strike="noStrike" cap="none" normalizeH="0" baseline="0">
            <a:ln>
              <a:noFill/>
            </a:ln>
            <a:solidFill>
              <a:srgbClr val="005DAA"/>
            </a:solidFill>
            <a:effectLst/>
            <a:latin typeface="Arial" panose="020B0604020202020204" pitchFamily="34" charset="0"/>
            <a:ea typeface="MS PGothic" panose="020B0600070205080204" pitchFamily="34" charset="-128"/>
            <a:cs typeface="MS PGothic" panose="020B0600070205080204" pitchFamily="34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主题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主题1" id="{27F1DA4E-DBA4-4551-91C1-0300D0596C64}" vid="{89E3571D-D701-4E9A-AD0B-8801E17A51A8}"/>
    </a:ext>
  </a:extLst>
</a:theme>
</file>

<file path=ppt/theme/theme5.xml><?xml version="1.0" encoding="utf-8"?>
<a:theme xmlns:a="http://schemas.openxmlformats.org/drawingml/2006/main" name="3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制造工程中心工程能力介绍VN" id="{00892E4C-7DD0-4686-BC86-589B275C21CA}" vid="{070826E9-8262-40D0-8752-690C3853DEA3}"/>
    </a:ext>
  </a:extLst>
</a:theme>
</file>

<file path=ppt/theme/theme6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制造工程中心工程能力介绍VN" id="{00892E4C-7DD0-4686-BC86-589B275C21CA}" vid="{D770C1B6-9AD2-472D-98BF-C97323A36A7A}"/>
    </a:ext>
  </a:extLst>
</a:theme>
</file>

<file path=ppt/theme/theme7.xml><?xml version="1.0" encoding="utf-8"?>
<a:theme xmlns:a="http://schemas.openxmlformats.org/drawingml/2006/main" name="4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制造工程中心工程能力介绍VN" id="{00892E4C-7DD0-4686-BC86-589B275C21CA}" vid="{35C1BF40-73D3-418A-B8AC-1BF57EE4523F}"/>
    </a:ext>
  </a:extLst>
</a:theme>
</file>

<file path=ppt/theme/theme8.xml><?xml version="1.0" encoding="utf-8"?>
<a:theme xmlns:a="http://schemas.openxmlformats.org/drawingml/2006/main" name="5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制造工程中心工程能力介绍VN" id="{00892E4C-7DD0-4686-BC86-589B275C21CA}" vid="{548CE06B-2FF5-4901-A7A7-2B9F73B85638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5553</TotalTime>
  <Words>374</Words>
  <Application>Microsoft Office PowerPoint</Application>
  <PresentationFormat>自定义</PresentationFormat>
  <Paragraphs>41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8</vt:i4>
      </vt:variant>
      <vt:variant>
        <vt:lpstr>幻灯片标题</vt:lpstr>
      </vt:variant>
      <vt:variant>
        <vt:i4>7</vt:i4>
      </vt:variant>
    </vt:vector>
  </HeadingPairs>
  <TitlesOfParts>
    <vt:vector size="26" baseType="lpstr">
      <vt:lpstr>ITC Officina Sans Std Book</vt:lpstr>
      <vt:lpstr>MS PGothic</vt:lpstr>
      <vt:lpstr>宋体</vt:lpstr>
      <vt:lpstr>微软雅黑</vt:lpstr>
      <vt:lpstr>微软雅黑 Light</vt:lpstr>
      <vt:lpstr>Arial</vt:lpstr>
      <vt:lpstr>Arial Bold</vt:lpstr>
      <vt:lpstr>Calibri</vt:lpstr>
      <vt:lpstr>Calibri Light</vt:lpstr>
      <vt:lpstr>Cambria</vt:lpstr>
      <vt:lpstr>Wingdings</vt:lpstr>
      <vt:lpstr>2_Office Theme</vt:lpstr>
      <vt:lpstr>2_Custom Design</vt:lpstr>
      <vt:lpstr>1_自定义设计方案</vt:lpstr>
      <vt:lpstr>主题1</vt:lpstr>
      <vt:lpstr>3_自定义设计方案</vt:lpstr>
      <vt:lpstr>2_自定义设计方案</vt:lpstr>
      <vt:lpstr>4_自定义设计方案</vt:lpstr>
      <vt:lpstr>5_自定义设计方案</vt:lpstr>
      <vt:lpstr>K116曲线测试FR高频不良FACA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misikdesign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alberto gomez</dc:creator>
  <cp:lastModifiedBy>何攀</cp:lastModifiedBy>
  <cp:revision>1414</cp:revision>
  <cp:lastPrinted>2010-10-06T08:12:00Z</cp:lastPrinted>
  <dcterms:created xsi:type="dcterms:W3CDTF">2011-02-21T15:07:00Z</dcterms:created>
  <dcterms:modified xsi:type="dcterms:W3CDTF">2025-07-26T03:43:11Z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BC7B8EBAD2674C5D9FC6D24C7F07F016_13</vt:lpwstr>
  </property>
  <property fmtid="{D5CDD505-2E9C-101B-9397-08002B2CF9AE}" pid="3" name="KSOProductBuildVer">
    <vt:lpwstr>2052-12.1.0.15990</vt:lpwstr>
  </property>
</Properties>
</file>